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07" r:id="rId2"/>
  </p:sldMasterIdLst>
  <p:notesMasterIdLst>
    <p:notesMasterId r:id="rId53"/>
  </p:notesMasterIdLst>
  <p:handoutMasterIdLst>
    <p:handoutMasterId r:id="rId54"/>
  </p:handoutMasterIdLst>
  <p:sldIdLst>
    <p:sldId id="524" r:id="rId3"/>
    <p:sldId id="764" r:id="rId4"/>
    <p:sldId id="531" r:id="rId5"/>
    <p:sldId id="732" r:id="rId6"/>
    <p:sldId id="672" r:id="rId7"/>
    <p:sldId id="627" r:id="rId8"/>
    <p:sldId id="699" r:id="rId9"/>
    <p:sldId id="705" r:id="rId10"/>
    <p:sldId id="678" r:id="rId11"/>
    <p:sldId id="700" r:id="rId12"/>
    <p:sldId id="708" r:id="rId13"/>
    <p:sldId id="706" r:id="rId14"/>
    <p:sldId id="737" r:id="rId15"/>
    <p:sldId id="738" r:id="rId16"/>
    <p:sldId id="709" r:id="rId17"/>
    <p:sldId id="710" r:id="rId18"/>
    <p:sldId id="711" r:id="rId19"/>
    <p:sldId id="726" r:id="rId20"/>
    <p:sldId id="727" r:id="rId21"/>
    <p:sldId id="745" r:id="rId22"/>
    <p:sldId id="746" r:id="rId23"/>
    <p:sldId id="707" r:id="rId24"/>
    <p:sldId id="724" r:id="rId25"/>
    <p:sldId id="683" r:id="rId26"/>
    <p:sldId id="701" r:id="rId27"/>
    <p:sldId id="725" r:id="rId28"/>
    <p:sldId id="713" r:id="rId29"/>
    <p:sldId id="728" r:id="rId30"/>
    <p:sldId id="715" r:id="rId31"/>
    <p:sldId id="735" r:id="rId32"/>
    <p:sldId id="736" r:id="rId33"/>
    <p:sldId id="427" r:id="rId34"/>
    <p:sldId id="702" r:id="rId35"/>
    <p:sldId id="716" r:id="rId36"/>
    <p:sldId id="717" r:id="rId37"/>
    <p:sldId id="718" r:id="rId38"/>
    <p:sldId id="719" r:id="rId39"/>
    <p:sldId id="720" r:id="rId40"/>
    <p:sldId id="681" r:id="rId41"/>
    <p:sldId id="721" r:id="rId42"/>
    <p:sldId id="762" r:id="rId43"/>
    <p:sldId id="763" r:id="rId44"/>
    <p:sldId id="752" r:id="rId45"/>
    <p:sldId id="757" r:id="rId46"/>
    <p:sldId id="751" r:id="rId47"/>
    <p:sldId id="755" r:id="rId48"/>
    <p:sldId id="742" r:id="rId49"/>
    <p:sldId id="758" r:id="rId50"/>
    <p:sldId id="759" r:id="rId51"/>
    <p:sldId id="760" r:id="rId52"/>
  </p:sldIdLst>
  <p:sldSz cx="9906000" cy="6858000" type="A4"/>
  <p:notesSz cx="6888163" cy="10020300"/>
  <p:defaultTextStyle>
    <a:defPPr>
      <a:defRPr lang="ja-JP"/>
    </a:defPPr>
    <a:lvl1pPr algn="l" rtl="0" fontAlgn="base">
      <a:spcBef>
        <a:spcPct val="0"/>
      </a:spcBef>
      <a:spcAft>
        <a:spcPct val="0"/>
      </a:spcAft>
      <a:defRPr kumimoji="1" sz="1400" kern="1200">
        <a:solidFill>
          <a:schemeClr val="tx1"/>
        </a:solidFill>
        <a:latin typeface="Verdana" panose="020B0604030504040204" pitchFamily="34" charset="0"/>
        <a:ea typeface="メイリオ" panose="020B0604030504040204" pitchFamily="50" charset="-128"/>
        <a:cs typeface="メイリオ" panose="020B0604030504040204" pitchFamily="50" charset="-128"/>
      </a:defRPr>
    </a:lvl1pPr>
    <a:lvl2pPr marL="457200" algn="l" rtl="0" fontAlgn="base">
      <a:spcBef>
        <a:spcPct val="0"/>
      </a:spcBef>
      <a:spcAft>
        <a:spcPct val="0"/>
      </a:spcAft>
      <a:defRPr kumimoji="1" sz="1400" kern="1200">
        <a:solidFill>
          <a:schemeClr val="tx1"/>
        </a:solidFill>
        <a:latin typeface="Verdana" panose="020B0604030504040204" pitchFamily="34" charset="0"/>
        <a:ea typeface="メイリオ" panose="020B0604030504040204" pitchFamily="50" charset="-128"/>
        <a:cs typeface="メイリオ" panose="020B0604030504040204" pitchFamily="50" charset="-128"/>
      </a:defRPr>
    </a:lvl2pPr>
    <a:lvl3pPr marL="914400" algn="l" rtl="0" fontAlgn="base">
      <a:spcBef>
        <a:spcPct val="0"/>
      </a:spcBef>
      <a:spcAft>
        <a:spcPct val="0"/>
      </a:spcAft>
      <a:defRPr kumimoji="1" sz="1400" kern="1200">
        <a:solidFill>
          <a:schemeClr val="tx1"/>
        </a:solidFill>
        <a:latin typeface="Verdana" panose="020B0604030504040204" pitchFamily="34" charset="0"/>
        <a:ea typeface="メイリオ" panose="020B0604030504040204" pitchFamily="50" charset="-128"/>
        <a:cs typeface="メイリオ" panose="020B0604030504040204" pitchFamily="50" charset="-128"/>
      </a:defRPr>
    </a:lvl3pPr>
    <a:lvl4pPr marL="1371600" algn="l" rtl="0" fontAlgn="base">
      <a:spcBef>
        <a:spcPct val="0"/>
      </a:spcBef>
      <a:spcAft>
        <a:spcPct val="0"/>
      </a:spcAft>
      <a:defRPr kumimoji="1" sz="1400" kern="1200">
        <a:solidFill>
          <a:schemeClr val="tx1"/>
        </a:solidFill>
        <a:latin typeface="Verdana" panose="020B0604030504040204" pitchFamily="34" charset="0"/>
        <a:ea typeface="メイリオ" panose="020B0604030504040204" pitchFamily="50" charset="-128"/>
        <a:cs typeface="メイリオ" panose="020B0604030504040204" pitchFamily="50" charset="-128"/>
      </a:defRPr>
    </a:lvl4pPr>
    <a:lvl5pPr marL="1828800" algn="l" rtl="0" fontAlgn="base">
      <a:spcBef>
        <a:spcPct val="0"/>
      </a:spcBef>
      <a:spcAft>
        <a:spcPct val="0"/>
      </a:spcAft>
      <a:defRPr kumimoji="1" sz="1400" kern="1200">
        <a:solidFill>
          <a:schemeClr val="tx1"/>
        </a:solidFill>
        <a:latin typeface="Verdana" panose="020B0604030504040204" pitchFamily="34" charset="0"/>
        <a:ea typeface="メイリオ" panose="020B0604030504040204" pitchFamily="50" charset="-128"/>
        <a:cs typeface="メイリオ" panose="020B0604030504040204" pitchFamily="50" charset="-128"/>
      </a:defRPr>
    </a:lvl5pPr>
    <a:lvl6pPr marL="2286000" algn="l" defTabSz="914400" rtl="0" eaLnBrk="1" latinLnBrk="0" hangingPunct="1">
      <a:defRPr kumimoji="1" sz="1400" kern="1200">
        <a:solidFill>
          <a:schemeClr val="tx1"/>
        </a:solidFill>
        <a:latin typeface="Verdana" panose="020B0604030504040204" pitchFamily="34" charset="0"/>
        <a:ea typeface="メイリオ" panose="020B0604030504040204" pitchFamily="50" charset="-128"/>
        <a:cs typeface="メイリオ" panose="020B0604030504040204" pitchFamily="50" charset="-128"/>
      </a:defRPr>
    </a:lvl6pPr>
    <a:lvl7pPr marL="2743200" algn="l" defTabSz="914400" rtl="0" eaLnBrk="1" latinLnBrk="0" hangingPunct="1">
      <a:defRPr kumimoji="1" sz="1400" kern="1200">
        <a:solidFill>
          <a:schemeClr val="tx1"/>
        </a:solidFill>
        <a:latin typeface="Verdana" panose="020B0604030504040204" pitchFamily="34" charset="0"/>
        <a:ea typeface="メイリオ" panose="020B0604030504040204" pitchFamily="50" charset="-128"/>
        <a:cs typeface="メイリオ" panose="020B0604030504040204" pitchFamily="50" charset="-128"/>
      </a:defRPr>
    </a:lvl7pPr>
    <a:lvl8pPr marL="3200400" algn="l" defTabSz="914400" rtl="0" eaLnBrk="1" latinLnBrk="0" hangingPunct="1">
      <a:defRPr kumimoji="1" sz="1400" kern="1200">
        <a:solidFill>
          <a:schemeClr val="tx1"/>
        </a:solidFill>
        <a:latin typeface="Verdana" panose="020B0604030504040204" pitchFamily="34" charset="0"/>
        <a:ea typeface="メイリオ" panose="020B0604030504040204" pitchFamily="50" charset="-128"/>
        <a:cs typeface="メイリオ" panose="020B0604030504040204" pitchFamily="50" charset="-128"/>
      </a:defRPr>
    </a:lvl8pPr>
    <a:lvl9pPr marL="3657600" algn="l" defTabSz="914400" rtl="0" eaLnBrk="1" latinLnBrk="0" hangingPunct="1">
      <a:defRPr kumimoji="1" sz="1400" kern="1200">
        <a:solidFill>
          <a:schemeClr val="tx1"/>
        </a:solidFill>
        <a:latin typeface="Verdana" panose="020B0604030504040204" pitchFamily="34" charset="0"/>
        <a:ea typeface="メイリオ" panose="020B0604030504040204" pitchFamily="50" charset="-128"/>
        <a:cs typeface="メイリオ" panose="020B0604030504040204" pitchFamily="50" charset="-128"/>
      </a:defRPr>
    </a:lvl9pPr>
  </p:defaultTextStyle>
  <p:extLst>
    <p:ext uri="{EFAFB233-063F-42B5-8137-9DF3F51BA10A}">
      <p15:sldGuideLst xmlns:p15="http://schemas.microsoft.com/office/powerpoint/2012/main">
        <p15:guide id="1" orient="horz" pos="391" userDrawn="1">
          <p15:clr>
            <a:srgbClr val="A4A3A4"/>
          </p15:clr>
        </p15:guide>
        <p15:guide id="2" orient="horz" pos="1185" userDrawn="1">
          <p15:clr>
            <a:srgbClr val="A4A3A4"/>
          </p15:clr>
        </p15:guide>
        <p15:guide id="3" pos="3120" userDrawn="1">
          <p15:clr>
            <a:srgbClr val="A4A3A4"/>
          </p15:clr>
        </p15:guide>
        <p15:guide id="4" pos="6159" userDrawn="1">
          <p15:clr>
            <a:srgbClr val="A4A3A4"/>
          </p15:clr>
        </p15:guide>
        <p15:guide id="5" orient="horz" pos="4178" userDrawn="1">
          <p15:clr>
            <a:srgbClr val="A4A3A4"/>
          </p15:clr>
        </p15:guide>
        <p15:guide id="6" orient="horz" pos="300" userDrawn="1">
          <p15:clr>
            <a:srgbClr val="A4A3A4"/>
          </p15:clr>
        </p15:guide>
        <p15:guide id="7" orient="horz" pos="1548" userDrawn="1">
          <p15:clr>
            <a:srgbClr val="A4A3A4"/>
          </p15:clr>
        </p15:guide>
        <p15:guide id="8" pos="81" userDrawn="1">
          <p15:clr>
            <a:srgbClr val="A4A3A4"/>
          </p15:clr>
        </p15:guide>
        <p15:guide id="9" pos="137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A99C46-EFD5-D640-4B83-32B9F12BF2F2}" name="水上 紗希" initials="紗水" userId="S::minakami.s@and-d.co.jp::b260f0d8-4714-4b9a-9462-06ad1026eb18" providerId="AD"/>
  <p188:author id="{E1D13574-E396-C094-7ABF-354623464972}" name="伸介 武内" initials="伸武" userId="db1a9ddbd4d6c33f" providerId="Windows Live"/>
  <p188:author id="{16C2B9C7-0A56-9C7B-7AD1-9FE3DC9A51E3}" name="臼井智亜希" initials="臼井智亜希" userId="臼井智亜希"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聖子 黒澤" initials="聖子" lastIdx="1" clrIdx="0">
    <p:extLst>
      <p:ext uri="{19B8F6BF-5375-455C-9EA6-DF929625EA0E}">
        <p15:presenceInfo xmlns:p15="http://schemas.microsoft.com/office/powerpoint/2012/main" userId="caafeb17c901e73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B603"/>
    <a:srgbClr val="FFCCFF"/>
    <a:srgbClr val="EDE8E4"/>
    <a:srgbClr val="E4E4E4"/>
    <a:srgbClr val="E8F3D0"/>
    <a:srgbClr val="4487C4"/>
    <a:srgbClr val="4472C4"/>
    <a:srgbClr val="007DDA"/>
    <a:srgbClr val="3399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3"/>
    <p:restoredTop sz="94633"/>
  </p:normalViewPr>
  <p:slideViewPr>
    <p:cSldViewPr snapToGrid="0">
      <p:cViewPr varScale="1">
        <p:scale>
          <a:sx n="97" d="100"/>
          <a:sy n="97" d="100"/>
        </p:scale>
        <p:origin x="1824" y="78"/>
      </p:cViewPr>
      <p:guideLst>
        <p:guide orient="horz" pos="391"/>
        <p:guide orient="horz" pos="1185"/>
        <p:guide pos="3120"/>
        <p:guide pos="6159"/>
        <p:guide orient="horz" pos="4178"/>
        <p:guide orient="horz" pos="300"/>
        <p:guide orient="horz" pos="1548"/>
        <p:guide pos="81"/>
        <p:guide pos="137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61" Type="http://schemas.microsoft.com/office/2018/10/relationships/authors" Target="author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rosawa Seiko" userId="2883782992_tp_dropbox_plus" providerId="OAuth2" clId="{0AECF793-03BC-408B-A0A7-810991C7EB72}"/>
    <pc:docChg chg="modSld">
      <pc:chgData name="Kurosawa Seiko" userId="2883782992_tp_dropbox_plus" providerId="OAuth2" clId="{0AECF793-03BC-408B-A0A7-810991C7EB72}" dt="2026-04-13T09:23:25.391" v="64"/>
      <pc:docMkLst>
        <pc:docMk/>
      </pc:docMkLst>
      <pc:sldChg chg="delSp modSp">
        <pc:chgData name="Kurosawa Seiko" userId="2883782992_tp_dropbox_plus" providerId="OAuth2" clId="{0AECF793-03BC-408B-A0A7-810991C7EB72}" dt="2026-04-13T09:23:25.367" v="3"/>
        <pc:sldMkLst>
          <pc:docMk/>
          <pc:sldMk cId="3972062992" sldId="699"/>
        </pc:sldMkLst>
        <pc:graphicFrameChg chg="del mod">
          <ac:chgData name="Kurosawa Seiko" userId="2883782992_tp_dropbox_plus" providerId="OAuth2" clId="{0AECF793-03BC-408B-A0A7-810991C7EB72}" dt="2026-04-13T09:23:25.367" v="1"/>
          <ac:graphicFrameMkLst>
            <pc:docMk/>
            <pc:sldMk cId="3972062992" sldId="699"/>
            <ac:graphicFrameMk id="4" creationId="{B768916F-48F0-E3F7-274C-47500CF327E8}"/>
          </ac:graphicFrameMkLst>
        </pc:graphicFrameChg>
        <pc:graphicFrameChg chg="del mod">
          <ac:chgData name="Kurosawa Seiko" userId="2883782992_tp_dropbox_plus" providerId="OAuth2" clId="{0AECF793-03BC-408B-A0A7-810991C7EB72}" dt="2026-04-13T09:23:25.367" v="2"/>
          <ac:graphicFrameMkLst>
            <pc:docMk/>
            <pc:sldMk cId="3972062992" sldId="699"/>
            <ac:graphicFrameMk id="6" creationId="{7FD1B163-AC3A-24DA-6B9E-EA0683DE6D44}"/>
          </ac:graphicFrameMkLst>
        </pc:graphicFrameChg>
        <pc:graphicFrameChg chg="del mod">
          <ac:chgData name="Kurosawa Seiko" userId="2883782992_tp_dropbox_plus" providerId="OAuth2" clId="{0AECF793-03BC-408B-A0A7-810991C7EB72}" dt="2026-04-13T09:23:25.367" v="3"/>
          <ac:graphicFrameMkLst>
            <pc:docMk/>
            <pc:sldMk cId="3972062992" sldId="699"/>
            <ac:graphicFrameMk id="7" creationId="{141798B9-58C1-7F5E-FA1F-4A29A8766859}"/>
          </ac:graphicFrameMkLst>
        </pc:graphicFrameChg>
      </pc:sldChg>
      <pc:sldChg chg="delSp modSp">
        <pc:chgData name="Kurosawa Seiko" userId="2883782992_tp_dropbox_plus" providerId="OAuth2" clId="{0AECF793-03BC-408B-A0A7-810991C7EB72}" dt="2026-04-13T09:23:25.369" v="9"/>
        <pc:sldMkLst>
          <pc:docMk/>
          <pc:sldMk cId="2672748858" sldId="700"/>
        </pc:sldMkLst>
        <pc:graphicFrameChg chg="del mod">
          <ac:chgData name="Kurosawa Seiko" userId="2883782992_tp_dropbox_plus" providerId="OAuth2" clId="{0AECF793-03BC-408B-A0A7-810991C7EB72}" dt="2026-04-13T09:23:25.369" v="9"/>
          <ac:graphicFrameMkLst>
            <pc:docMk/>
            <pc:sldMk cId="2672748858" sldId="700"/>
            <ac:graphicFrameMk id="2" creationId="{C08EB21F-5240-DAEC-C400-F4505B795E98}"/>
          </ac:graphicFrameMkLst>
        </pc:graphicFrameChg>
        <pc:graphicFrameChg chg="del mod">
          <ac:chgData name="Kurosawa Seiko" userId="2883782992_tp_dropbox_plus" providerId="OAuth2" clId="{0AECF793-03BC-408B-A0A7-810991C7EB72}" dt="2026-04-13T09:23:25.369" v="7"/>
          <ac:graphicFrameMkLst>
            <pc:docMk/>
            <pc:sldMk cId="2672748858" sldId="700"/>
            <ac:graphicFrameMk id="4" creationId="{43A36971-0B38-3F1A-E522-D96608C0C8EB}"/>
          </ac:graphicFrameMkLst>
        </pc:graphicFrameChg>
        <pc:graphicFrameChg chg="del mod">
          <ac:chgData name="Kurosawa Seiko" userId="2883782992_tp_dropbox_plus" providerId="OAuth2" clId="{0AECF793-03BC-408B-A0A7-810991C7EB72}" dt="2026-04-13T09:23:25.369" v="8"/>
          <ac:graphicFrameMkLst>
            <pc:docMk/>
            <pc:sldMk cId="2672748858" sldId="700"/>
            <ac:graphicFrameMk id="5" creationId="{EE8E240C-AA8D-B2E0-94EA-76F7035341E8}"/>
          </ac:graphicFrameMkLst>
        </pc:graphicFrameChg>
      </pc:sldChg>
      <pc:sldChg chg="delSp modSp">
        <pc:chgData name="Kurosawa Seiko" userId="2883782992_tp_dropbox_plus" providerId="OAuth2" clId="{0AECF793-03BC-408B-A0A7-810991C7EB72}" dt="2026-04-13T09:23:25.377" v="38"/>
        <pc:sldMkLst>
          <pc:docMk/>
          <pc:sldMk cId="3074761453" sldId="701"/>
        </pc:sldMkLst>
        <pc:graphicFrameChg chg="del mod">
          <ac:chgData name="Kurosawa Seiko" userId="2883782992_tp_dropbox_plus" providerId="OAuth2" clId="{0AECF793-03BC-408B-A0A7-810991C7EB72}" dt="2026-04-13T09:23:25.377" v="38"/>
          <ac:graphicFrameMkLst>
            <pc:docMk/>
            <pc:sldMk cId="3074761453" sldId="701"/>
            <ac:graphicFrameMk id="2" creationId="{7A9FFD82-1639-FC89-1B43-AF1668FE52DE}"/>
          </ac:graphicFrameMkLst>
        </pc:graphicFrameChg>
      </pc:sldChg>
      <pc:sldChg chg="delSp modSp">
        <pc:chgData name="Kurosawa Seiko" userId="2883782992_tp_dropbox_plus" providerId="OAuth2" clId="{0AECF793-03BC-408B-A0A7-810991C7EB72}" dt="2026-04-13T09:23:25.384" v="51"/>
        <pc:sldMkLst>
          <pc:docMk/>
          <pc:sldMk cId="1193109120" sldId="702"/>
        </pc:sldMkLst>
        <pc:graphicFrameChg chg="del mod">
          <ac:chgData name="Kurosawa Seiko" userId="2883782992_tp_dropbox_plus" providerId="OAuth2" clId="{0AECF793-03BC-408B-A0A7-810991C7EB72}" dt="2026-04-13T09:23:25.384" v="51"/>
          <ac:graphicFrameMkLst>
            <pc:docMk/>
            <pc:sldMk cId="1193109120" sldId="702"/>
            <ac:graphicFrameMk id="4" creationId="{C26B615B-8B8F-F6C1-17BD-10342F96C833}"/>
          </ac:graphicFrameMkLst>
        </pc:graphicFrameChg>
      </pc:sldChg>
      <pc:sldChg chg="delSp modSp">
        <pc:chgData name="Kurosawa Seiko" userId="2883782992_tp_dropbox_plus" providerId="OAuth2" clId="{0AECF793-03BC-408B-A0A7-810991C7EB72}" dt="2026-04-13T09:23:25.369" v="6"/>
        <pc:sldMkLst>
          <pc:docMk/>
          <pc:sldMk cId="612703733" sldId="705"/>
        </pc:sldMkLst>
        <pc:graphicFrameChg chg="del mod">
          <ac:chgData name="Kurosawa Seiko" userId="2883782992_tp_dropbox_plus" providerId="OAuth2" clId="{0AECF793-03BC-408B-A0A7-810991C7EB72}" dt="2026-04-13T09:23:25.367" v="4"/>
          <ac:graphicFrameMkLst>
            <pc:docMk/>
            <pc:sldMk cId="612703733" sldId="705"/>
            <ac:graphicFrameMk id="4" creationId="{5C3D9C4A-6ED0-B359-2AD3-53C536F8E8B6}"/>
          </ac:graphicFrameMkLst>
        </pc:graphicFrameChg>
        <pc:graphicFrameChg chg="del mod">
          <ac:chgData name="Kurosawa Seiko" userId="2883782992_tp_dropbox_plus" providerId="OAuth2" clId="{0AECF793-03BC-408B-A0A7-810991C7EB72}" dt="2026-04-13T09:23:25.369" v="5"/>
          <ac:graphicFrameMkLst>
            <pc:docMk/>
            <pc:sldMk cId="612703733" sldId="705"/>
            <ac:graphicFrameMk id="5" creationId="{7CE90B75-0BCB-9BF8-5538-1079F5BFF2E7}"/>
          </ac:graphicFrameMkLst>
        </pc:graphicFrameChg>
        <pc:graphicFrameChg chg="del mod">
          <ac:chgData name="Kurosawa Seiko" userId="2883782992_tp_dropbox_plus" providerId="OAuth2" clId="{0AECF793-03BC-408B-A0A7-810991C7EB72}" dt="2026-04-13T09:23:25.369" v="6"/>
          <ac:graphicFrameMkLst>
            <pc:docMk/>
            <pc:sldMk cId="612703733" sldId="705"/>
            <ac:graphicFrameMk id="6" creationId="{84512820-912B-F43F-390A-1D8FD79C4A5A}"/>
          </ac:graphicFrameMkLst>
        </pc:graphicFrameChg>
      </pc:sldChg>
      <pc:sldChg chg="delSp modSp">
        <pc:chgData name="Kurosawa Seiko" userId="2883782992_tp_dropbox_plus" providerId="OAuth2" clId="{0AECF793-03BC-408B-A0A7-810991C7EB72}" dt="2026-04-13T09:23:25.372" v="15"/>
        <pc:sldMkLst>
          <pc:docMk/>
          <pc:sldMk cId="1245296429" sldId="706"/>
        </pc:sldMkLst>
        <pc:graphicFrameChg chg="del mod">
          <ac:chgData name="Kurosawa Seiko" userId="2883782992_tp_dropbox_plus" providerId="OAuth2" clId="{0AECF793-03BC-408B-A0A7-810991C7EB72}" dt="2026-04-13T09:23:25.372" v="15"/>
          <ac:graphicFrameMkLst>
            <pc:docMk/>
            <pc:sldMk cId="1245296429" sldId="706"/>
            <ac:graphicFrameMk id="2" creationId="{819419B8-6B05-6563-C140-9CA8C7B3D2C1}"/>
          </ac:graphicFrameMkLst>
        </pc:graphicFrameChg>
        <pc:graphicFrameChg chg="del mod">
          <ac:chgData name="Kurosawa Seiko" userId="2883782992_tp_dropbox_plus" providerId="OAuth2" clId="{0AECF793-03BC-408B-A0A7-810991C7EB72}" dt="2026-04-13T09:23:25.369" v="13"/>
          <ac:graphicFrameMkLst>
            <pc:docMk/>
            <pc:sldMk cId="1245296429" sldId="706"/>
            <ac:graphicFrameMk id="4" creationId="{1AB3F996-F7AD-7789-0CEE-4345E91906FC}"/>
          </ac:graphicFrameMkLst>
        </pc:graphicFrameChg>
        <pc:graphicFrameChg chg="del mod">
          <ac:chgData name="Kurosawa Seiko" userId="2883782992_tp_dropbox_plus" providerId="OAuth2" clId="{0AECF793-03BC-408B-A0A7-810991C7EB72}" dt="2026-04-13T09:23:25.372" v="14"/>
          <ac:graphicFrameMkLst>
            <pc:docMk/>
            <pc:sldMk cId="1245296429" sldId="706"/>
            <ac:graphicFrameMk id="5" creationId="{41ECB39C-EA44-67A8-C2FD-FCDF23A6402F}"/>
          </ac:graphicFrameMkLst>
        </pc:graphicFrameChg>
      </pc:sldChg>
      <pc:sldChg chg="delSp modSp">
        <pc:chgData name="Kurosawa Seiko" userId="2883782992_tp_dropbox_plus" providerId="OAuth2" clId="{0AECF793-03BC-408B-A0A7-810991C7EB72}" dt="2026-04-13T09:23:25.377" v="35"/>
        <pc:sldMkLst>
          <pc:docMk/>
          <pc:sldMk cId="199104961" sldId="707"/>
        </pc:sldMkLst>
        <pc:graphicFrameChg chg="del mod">
          <ac:chgData name="Kurosawa Seiko" userId="2883782992_tp_dropbox_plus" providerId="OAuth2" clId="{0AECF793-03BC-408B-A0A7-810991C7EB72}" dt="2026-04-13T09:23:25.377" v="35"/>
          <ac:graphicFrameMkLst>
            <pc:docMk/>
            <pc:sldMk cId="199104961" sldId="707"/>
            <ac:graphicFrameMk id="2" creationId="{31C81A85-4074-A1CB-C9FC-F7DBFDC9AA46}"/>
          </ac:graphicFrameMkLst>
        </pc:graphicFrameChg>
      </pc:sldChg>
      <pc:sldChg chg="delSp modSp">
        <pc:chgData name="Kurosawa Seiko" userId="2883782992_tp_dropbox_plus" providerId="OAuth2" clId="{0AECF793-03BC-408B-A0A7-810991C7EB72}" dt="2026-04-13T09:23:25.369" v="12"/>
        <pc:sldMkLst>
          <pc:docMk/>
          <pc:sldMk cId="1745959349" sldId="708"/>
        </pc:sldMkLst>
        <pc:graphicFrameChg chg="del mod">
          <ac:chgData name="Kurosawa Seiko" userId="2883782992_tp_dropbox_plus" providerId="OAuth2" clId="{0AECF793-03BC-408B-A0A7-810991C7EB72}" dt="2026-04-13T09:23:25.369" v="12"/>
          <ac:graphicFrameMkLst>
            <pc:docMk/>
            <pc:sldMk cId="1745959349" sldId="708"/>
            <ac:graphicFrameMk id="2" creationId="{5CF4E8D5-7BA6-1F0F-7D1E-2FB2A547B11D}"/>
          </ac:graphicFrameMkLst>
        </pc:graphicFrameChg>
        <pc:graphicFrameChg chg="del mod">
          <ac:chgData name="Kurosawa Seiko" userId="2883782992_tp_dropbox_plus" providerId="OAuth2" clId="{0AECF793-03BC-408B-A0A7-810991C7EB72}" dt="2026-04-13T09:23:25.369" v="10"/>
          <ac:graphicFrameMkLst>
            <pc:docMk/>
            <pc:sldMk cId="1745959349" sldId="708"/>
            <ac:graphicFrameMk id="4" creationId="{A17B17E8-6D4E-89AD-185E-315429D1AACA}"/>
          </ac:graphicFrameMkLst>
        </pc:graphicFrameChg>
        <pc:graphicFrameChg chg="del mod">
          <ac:chgData name="Kurosawa Seiko" userId="2883782992_tp_dropbox_plus" providerId="OAuth2" clId="{0AECF793-03BC-408B-A0A7-810991C7EB72}" dt="2026-04-13T09:23:25.369" v="11"/>
          <ac:graphicFrameMkLst>
            <pc:docMk/>
            <pc:sldMk cId="1745959349" sldId="708"/>
            <ac:graphicFrameMk id="5" creationId="{F00C8597-016A-F9A2-0B63-CFBC95BD5FB6}"/>
          </ac:graphicFrameMkLst>
        </pc:graphicFrameChg>
      </pc:sldChg>
      <pc:sldChg chg="delSp modSp">
        <pc:chgData name="Kurosawa Seiko" userId="2883782992_tp_dropbox_plus" providerId="OAuth2" clId="{0AECF793-03BC-408B-A0A7-810991C7EB72}" dt="2026-04-13T09:23:25.375" v="23"/>
        <pc:sldMkLst>
          <pc:docMk/>
          <pc:sldMk cId="1845957929" sldId="709"/>
        </pc:sldMkLst>
        <pc:graphicFrameChg chg="del mod">
          <ac:chgData name="Kurosawa Seiko" userId="2883782992_tp_dropbox_plus" providerId="OAuth2" clId="{0AECF793-03BC-408B-A0A7-810991C7EB72}" dt="2026-04-13T09:23:25.375" v="23"/>
          <ac:graphicFrameMkLst>
            <pc:docMk/>
            <pc:sldMk cId="1845957929" sldId="709"/>
            <ac:graphicFrameMk id="5" creationId="{57E12597-45BE-FA06-9369-1B3D36C5D1E6}"/>
          </ac:graphicFrameMkLst>
        </pc:graphicFrameChg>
        <pc:graphicFrameChg chg="del mod">
          <ac:chgData name="Kurosawa Seiko" userId="2883782992_tp_dropbox_plus" providerId="OAuth2" clId="{0AECF793-03BC-408B-A0A7-810991C7EB72}" dt="2026-04-13T09:23:25.372" v="22"/>
          <ac:graphicFrameMkLst>
            <pc:docMk/>
            <pc:sldMk cId="1845957929" sldId="709"/>
            <ac:graphicFrameMk id="6" creationId="{C8E70DC3-44B3-D122-7DFB-7D6D91C3E23F}"/>
          </ac:graphicFrameMkLst>
        </pc:graphicFrameChg>
      </pc:sldChg>
      <pc:sldChg chg="delSp modSp">
        <pc:chgData name="Kurosawa Seiko" userId="2883782992_tp_dropbox_plus" providerId="OAuth2" clId="{0AECF793-03BC-408B-A0A7-810991C7EB72}" dt="2026-04-13T09:23:25.375" v="26"/>
        <pc:sldMkLst>
          <pc:docMk/>
          <pc:sldMk cId="1367965087" sldId="710"/>
        </pc:sldMkLst>
        <pc:graphicFrameChg chg="del mod">
          <ac:chgData name="Kurosawa Seiko" userId="2883782992_tp_dropbox_plus" providerId="OAuth2" clId="{0AECF793-03BC-408B-A0A7-810991C7EB72}" dt="2026-04-13T09:23:25.375" v="26"/>
          <ac:graphicFrameMkLst>
            <pc:docMk/>
            <pc:sldMk cId="1367965087" sldId="710"/>
            <ac:graphicFrameMk id="4" creationId="{D9CC963A-D4B8-C110-471D-D8EFD8AEC3D4}"/>
          </ac:graphicFrameMkLst>
        </pc:graphicFrameChg>
        <pc:graphicFrameChg chg="del mod">
          <ac:chgData name="Kurosawa Seiko" userId="2883782992_tp_dropbox_plus" providerId="OAuth2" clId="{0AECF793-03BC-408B-A0A7-810991C7EB72}" dt="2026-04-13T09:23:25.375" v="24"/>
          <ac:graphicFrameMkLst>
            <pc:docMk/>
            <pc:sldMk cId="1367965087" sldId="710"/>
            <ac:graphicFrameMk id="5" creationId="{ADCC6DB2-2C66-0509-A99A-9CD2D31FB7F2}"/>
          </ac:graphicFrameMkLst>
        </pc:graphicFrameChg>
        <pc:graphicFrameChg chg="del mod">
          <ac:chgData name="Kurosawa Seiko" userId="2883782992_tp_dropbox_plus" providerId="OAuth2" clId="{0AECF793-03BC-408B-A0A7-810991C7EB72}" dt="2026-04-13T09:23:25.375" v="25"/>
          <ac:graphicFrameMkLst>
            <pc:docMk/>
            <pc:sldMk cId="1367965087" sldId="710"/>
            <ac:graphicFrameMk id="8" creationId="{A2BF6C17-6331-6B38-2FB4-F493CA4EEA7C}"/>
          </ac:graphicFrameMkLst>
        </pc:graphicFrameChg>
      </pc:sldChg>
      <pc:sldChg chg="delSp modSp">
        <pc:chgData name="Kurosawa Seiko" userId="2883782992_tp_dropbox_plus" providerId="OAuth2" clId="{0AECF793-03BC-408B-A0A7-810991C7EB72}" dt="2026-04-13T09:23:25.375" v="27"/>
        <pc:sldMkLst>
          <pc:docMk/>
          <pc:sldMk cId="3575235349" sldId="711"/>
        </pc:sldMkLst>
        <pc:graphicFrameChg chg="del mod">
          <ac:chgData name="Kurosawa Seiko" userId="2883782992_tp_dropbox_plus" providerId="OAuth2" clId="{0AECF793-03BC-408B-A0A7-810991C7EB72}" dt="2026-04-13T09:23:25.375" v="27"/>
          <ac:graphicFrameMkLst>
            <pc:docMk/>
            <pc:sldMk cId="3575235349" sldId="711"/>
            <ac:graphicFrameMk id="5" creationId="{89D975FF-BA28-8831-8F1C-85D01D37B2AE}"/>
          </ac:graphicFrameMkLst>
        </pc:graphicFrameChg>
      </pc:sldChg>
      <pc:sldChg chg="delSp modSp">
        <pc:chgData name="Kurosawa Seiko" userId="2883782992_tp_dropbox_plus" providerId="OAuth2" clId="{0AECF793-03BC-408B-A0A7-810991C7EB72}" dt="2026-04-13T09:23:25.377" v="41"/>
        <pc:sldMkLst>
          <pc:docMk/>
          <pc:sldMk cId="3083611091" sldId="713"/>
        </pc:sldMkLst>
        <pc:graphicFrameChg chg="del mod">
          <ac:chgData name="Kurosawa Seiko" userId="2883782992_tp_dropbox_plus" providerId="OAuth2" clId="{0AECF793-03BC-408B-A0A7-810991C7EB72}" dt="2026-04-13T09:23:25.377" v="41"/>
          <ac:graphicFrameMkLst>
            <pc:docMk/>
            <pc:sldMk cId="3083611091" sldId="713"/>
            <ac:graphicFrameMk id="2" creationId="{31ADCAFD-5EE5-2752-3A78-13574C9C9B38}"/>
          </ac:graphicFrameMkLst>
        </pc:graphicFrameChg>
      </pc:sldChg>
      <pc:sldChg chg="delSp modSp">
        <pc:chgData name="Kurosawa Seiko" userId="2883782992_tp_dropbox_plus" providerId="OAuth2" clId="{0AECF793-03BC-408B-A0A7-810991C7EB72}" dt="2026-04-13T09:23:25.377" v="46"/>
        <pc:sldMkLst>
          <pc:docMk/>
          <pc:sldMk cId="1220805549" sldId="715"/>
        </pc:sldMkLst>
        <pc:graphicFrameChg chg="del mod">
          <ac:chgData name="Kurosawa Seiko" userId="2883782992_tp_dropbox_plus" providerId="OAuth2" clId="{0AECF793-03BC-408B-A0A7-810991C7EB72}" dt="2026-04-13T09:23:25.377" v="44"/>
          <ac:graphicFrameMkLst>
            <pc:docMk/>
            <pc:sldMk cId="1220805549" sldId="715"/>
            <ac:graphicFrameMk id="2" creationId="{187AFA46-40CC-6535-9F36-FE60B6357B95}"/>
          </ac:graphicFrameMkLst>
        </pc:graphicFrameChg>
        <pc:graphicFrameChg chg="del mod">
          <ac:chgData name="Kurosawa Seiko" userId="2883782992_tp_dropbox_plus" providerId="OAuth2" clId="{0AECF793-03BC-408B-A0A7-810991C7EB72}" dt="2026-04-13T09:23:25.377" v="45"/>
          <ac:graphicFrameMkLst>
            <pc:docMk/>
            <pc:sldMk cId="1220805549" sldId="715"/>
            <ac:graphicFrameMk id="5" creationId="{3757723B-BEAE-EB26-E6E1-E0264344BDE3}"/>
          </ac:graphicFrameMkLst>
        </pc:graphicFrameChg>
        <pc:graphicFrameChg chg="del mod">
          <ac:chgData name="Kurosawa Seiko" userId="2883782992_tp_dropbox_plus" providerId="OAuth2" clId="{0AECF793-03BC-408B-A0A7-810991C7EB72}" dt="2026-04-13T09:23:25.377" v="46"/>
          <ac:graphicFrameMkLst>
            <pc:docMk/>
            <pc:sldMk cId="1220805549" sldId="715"/>
            <ac:graphicFrameMk id="8" creationId="{A2AA1501-E306-CD9A-503E-E1D9629CAF01}"/>
          </ac:graphicFrameMkLst>
        </pc:graphicFrameChg>
      </pc:sldChg>
      <pc:sldChg chg="delSp modSp">
        <pc:chgData name="Kurosawa Seiko" userId="2883782992_tp_dropbox_plus" providerId="OAuth2" clId="{0AECF793-03BC-408B-A0A7-810991C7EB72}" dt="2026-04-13T09:23:25.385" v="54"/>
        <pc:sldMkLst>
          <pc:docMk/>
          <pc:sldMk cId="2138391171" sldId="716"/>
        </pc:sldMkLst>
        <pc:graphicFrameChg chg="del mod">
          <ac:chgData name="Kurosawa Seiko" userId="2883782992_tp_dropbox_plus" providerId="OAuth2" clId="{0AECF793-03BC-408B-A0A7-810991C7EB72}" dt="2026-04-13T09:23:25.385" v="54"/>
          <ac:graphicFrameMkLst>
            <pc:docMk/>
            <pc:sldMk cId="2138391171" sldId="716"/>
            <ac:graphicFrameMk id="2" creationId="{B655DA2F-F3B2-410C-C51C-B5DA33AE092B}"/>
          </ac:graphicFrameMkLst>
        </pc:graphicFrameChg>
        <pc:graphicFrameChg chg="del mod">
          <ac:chgData name="Kurosawa Seiko" userId="2883782992_tp_dropbox_plus" providerId="OAuth2" clId="{0AECF793-03BC-408B-A0A7-810991C7EB72}" dt="2026-04-13T09:23:25.385" v="52"/>
          <ac:graphicFrameMkLst>
            <pc:docMk/>
            <pc:sldMk cId="2138391171" sldId="716"/>
            <ac:graphicFrameMk id="5" creationId="{548C53FC-1395-FA45-7D4C-682958C9C78F}"/>
          </ac:graphicFrameMkLst>
        </pc:graphicFrameChg>
        <pc:graphicFrameChg chg="del mod">
          <ac:chgData name="Kurosawa Seiko" userId="2883782992_tp_dropbox_plus" providerId="OAuth2" clId="{0AECF793-03BC-408B-A0A7-810991C7EB72}" dt="2026-04-13T09:23:25.385" v="53"/>
          <ac:graphicFrameMkLst>
            <pc:docMk/>
            <pc:sldMk cId="2138391171" sldId="716"/>
            <ac:graphicFrameMk id="6" creationId="{C3F85D15-F65F-924B-76FA-B4DA02304C50}"/>
          </ac:graphicFrameMkLst>
        </pc:graphicFrameChg>
      </pc:sldChg>
      <pc:sldChg chg="delSp modSp">
        <pc:chgData name="Kurosawa Seiko" userId="2883782992_tp_dropbox_plus" providerId="OAuth2" clId="{0AECF793-03BC-408B-A0A7-810991C7EB72}" dt="2026-04-13T09:23:25.386" v="57"/>
        <pc:sldMkLst>
          <pc:docMk/>
          <pc:sldMk cId="1602970352" sldId="717"/>
        </pc:sldMkLst>
        <pc:graphicFrameChg chg="del mod">
          <ac:chgData name="Kurosawa Seiko" userId="2883782992_tp_dropbox_plus" providerId="OAuth2" clId="{0AECF793-03BC-408B-A0A7-810991C7EB72}" dt="2026-04-13T09:23:25.386" v="55"/>
          <ac:graphicFrameMkLst>
            <pc:docMk/>
            <pc:sldMk cId="1602970352" sldId="717"/>
            <ac:graphicFrameMk id="8" creationId="{F95FD872-E891-67DC-3C29-D05FBE44926F}"/>
          </ac:graphicFrameMkLst>
        </pc:graphicFrameChg>
        <pc:graphicFrameChg chg="del mod">
          <ac:chgData name="Kurosawa Seiko" userId="2883782992_tp_dropbox_plus" providerId="OAuth2" clId="{0AECF793-03BC-408B-A0A7-810991C7EB72}" dt="2026-04-13T09:23:25.386" v="56"/>
          <ac:graphicFrameMkLst>
            <pc:docMk/>
            <pc:sldMk cId="1602970352" sldId="717"/>
            <ac:graphicFrameMk id="9" creationId="{36AC872E-A068-AC0A-5DB8-E6C429C032A0}"/>
          </ac:graphicFrameMkLst>
        </pc:graphicFrameChg>
        <pc:graphicFrameChg chg="del mod">
          <ac:chgData name="Kurosawa Seiko" userId="2883782992_tp_dropbox_plus" providerId="OAuth2" clId="{0AECF793-03BC-408B-A0A7-810991C7EB72}" dt="2026-04-13T09:23:25.386" v="57"/>
          <ac:graphicFrameMkLst>
            <pc:docMk/>
            <pc:sldMk cId="1602970352" sldId="717"/>
            <ac:graphicFrameMk id="10" creationId="{8E7AB01C-36FF-581A-5E5E-2D22585104EB}"/>
          </ac:graphicFrameMkLst>
        </pc:graphicFrameChg>
      </pc:sldChg>
      <pc:sldChg chg="delSp modSp">
        <pc:chgData name="Kurosawa Seiko" userId="2883782992_tp_dropbox_plus" providerId="OAuth2" clId="{0AECF793-03BC-408B-A0A7-810991C7EB72}" dt="2026-04-13T09:23:25.386" v="58"/>
        <pc:sldMkLst>
          <pc:docMk/>
          <pc:sldMk cId="1315097796" sldId="719"/>
        </pc:sldMkLst>
        <pc:graphicFrameChg chg="del mod">
          <ac:chgData name="Kurosawa Seiko" userId="2883782992_tp_dropbox_plus" providerId="OAuth2" clId="{0AECF793-03BC-408B-A0A7-810991C7EB72}" dt="2026-04-13T09:23:25.386" v="58"/>
          <ac:graphicFrameMkLst>
            <pc:docMk/>
            <pc:sldMk cId="1315097796" sldId="719"/>
            <ac:graphicFrameMk id="4" creationId="{C10118D0-A3C7-CA10-10A9-CFFC3F81CF9B}"/>
          </ac:graphicFrameMkLst>
        </pc:graphicFrameChg>
      </pc:sldChg>
      <pc:sldChg chg="delSp modSp">
        <pc:chgData name="Kurosawa Seiko" userId="2883782992_tp_dropbox_plus" providerId="OAuth2" clId="{0AECF793-03BC-408B-A0A7-810991C7EB72}" dt="2026-04-13T09:23:25.388" v="59"/>
        <pc:sldMkLst>
          <pc:docMk/>
          <pc:sldMk cId="2304305486" sldId="720"/>
        </pc:sldMkLst>
        <pc:graphicFrameChg chg="del mod">
          <ac:chgData name="Kurosawa Seiko" userId="2883782992_tp_dropbox_plus" providerId="OAuth2" clId="{0AECF793-03BC-408B-A0A7-810991C7EB72}" dt="2026-04-13T09:23:25.388" v="59"/>
          <ac:graphicFrameMkLst>
            <pc:docMk/>
            <pc:sldMk cId="2304305486" sldId="720"/>
            <ac:graphicFrameMk id="4" creationId="{17F7E4BE-0B00-DCE6-5EC6-3338D64FA8B9}"/>
          </ac:graphicFrameMkLst>
        </pc:graphicFrameChg>
      </pc:sldChg>
      <pc:sldChg chg="delSp modSp">
        <pc:chgData name="Kurosawa Seiko" userId="2883782992_tp_dropbox_plus" providerId="OAuth2" clId="{0AECF793-03BC-408B-A0A7-810991C7EB72}" dt="2026-04-13T09:23:25.388" v="60"/>
        <pc:sldMkLst>
          <pc:docMk/>
          <pc:sldMk cId="3905868989" sldId="721"/>
        </pc:sldMkLst>
        <pc:graphicFrameChg chg="del mod">
          <ac:chgData name="Kurosawa Seiko" userId="2883782992_tp_dropbox_plus" providerId="OAuth2" clId="{0AECF793-03BC-408B-A0A7-810991C7EB72}" dt="2026-04-13T09:23:25.388" v="60"/>
          <ac:graphicFrameMkLst>
            <pc:docMk/>
            <pc:sldMk cId="3905868989" sldId="721"/>
            <ac:graphicFrameMk id="2" creationId="{FD40C62B-27DE-2434-9087-93195394BBC1}"/>
          </ac:graphicFrameMkLst>
        </pc:graphicFrameChg>
      </pc:sldChg>
      <pc:sldChg chg="delSp modSp">
        <pc:chgData name="Kurosawa Seiko" userId="2883782992_tp_dropbox_plus" providerId="OAuth2" clId="{0AECF793-03BC-408B-A0A7-810991C7EB72}" dt="2026-04-13T09:23:25.377" v="37"/>
        <pc:sldMkLst>
          <pc:docMk/>
          <pc:sldMk cId="95697191" sldId="724"/>
        </pc:sldMkLst>
        <pc:graphicFrameChg chg="del mod">
          <ac:chgData name="Kurosawa Seiko" userId="2883782992_tp_dropbox_plus" providerId="OAuth2" clId="{0AECF793-03BC-408B-A0A7-810991C7EB72}" dt="2026-04-13T09:23:25.377" v="36"/>
          <ac:graphicFrameMkLst>
            <pc:docMk/>
            <pc:sldMk cId="95697191" sldId="724"/>
            <ac:graphicFrameMk id="6" creationId="{7160BC86-7E03-ACE5-8BC7-D6E9C869153A}"/>
          </ac:graphicFrameMkLst>
        </pc:graphicFrameChg>
        <pc:graphicFrameChg chg="del mod">
          <ac:chgData name="Kurosawa Seiko" userId="2883782992_tp_dropbox_plus" providerId="OAuth2" clId="{0AECF793-03BC-408B-A0A7-810991C7EB72}" dt="2026-04-13T09:23:25.377" v="37"/>
          <ac:graphicFrameMkLst>
            <pc:docMk/>
            <pc:sldMk cId="95697191" sldId="724"/>
            <ac:graphicFrameMk id="7" creationId="{87324460-E7F3-3608-20FF-8D5A27F6F0B0}"/>
          </ac:graphicFrameMkLst>
        </pc:graphicFrameChg>
      </pc:sldChg>
      <pc:sldChg chg="delSp modSp">
        <pc:chgData name="Kurosawa Seiko" userId="2883782992_tp_dropbox_plus" providerId="OAuth2" clId="{0AECF793-03BC-408B-A0A7-810991C7EB72}" dt="2026-04-13T09:23:25.377" v="40"/>
        <pc:sldMkLst>
          <pc:docMk/>
          <pc:sldMk cId="2859630357" sldId="725"/>
        </pc:sldMkLst>
        <pc:graphicFrameChg chg="del mod">
          <ac:chgData name="Kurosawa Seiko" userId="2883782992_tp_dropbox_plus" providerId="OAuth2" clId="{0AECF793-03BC-408B-A0A7-810991C7EB72}" dt="2026-04-13T09:23:25.377" v="39"/>
          <ac:graphicFrameMkLst>
            <pc:docMk/>
            <pc:sldMk cId="2859630357" sldId="725"/>
            <ac:graphicFrameMk id="6" creationId="{AF68BE53-9246-C92D-FD55-EB03B686B251}"/>
          </ac:graphicFrameMkLst>
        </pc:graphicFrameChg>
        <pc:graphicFrameChg chg="del mod">
          <ac:chgData name="Kurosawa Seiko" userId="2883782992_tp_dropbox_plus" providerId="OAuth2" clId="{0AECF793-03BC-408B-A0A7-810991C7EB72}" dt="2026-04-13T09:23:25.377" v="40"/>
          <ac:graphicFrameMkLst>
            <pc:docMk/>
            <pc:sldMk cId="2859630357" sldId="725"/>
            <ac:graphicFrameMk id="7" creationId="{14F4C73E-0180-D295-655B-CF27532BCA56}"/>
          </ac:graphicFrameMkLst>
        </pc:graphicFrameChg>
      </pc:sldChg>
      <pc:sldChg chg="delSp modSp">
        <pc:chgData name="Kurosawa Seiko" userId="2883782992_tp_dropbox_plus" providerId="OAuth2" clId="{0AECF793-03BC-408B-A0A7-810991C7EB72}" dt="2026-04-13T09:23:25.377" v="29"/>
        <pc:sldMkLst>
          <pc:docMk/>
          <pc:sldMk cId="2243995500" sldId="726"/>
        </pc:sldMkLst>
        <pc:graphicFrameChg chg="del mod">
          <ac:chgData name="Kurosawa Seiko" userId="2883782992_tp_dropbox_plus" providerId="OAuth2" clId="{0AECF793-03BC-408B-A0A7-810991C7EB72}" dt="2026-04-13T09:23:25.377" v="29"/>
          <ac:graphicFrameMkLst>
            <pc:docMk/>
            <pc:sldMk cId="2243995500" sldId="726"/>
            <ac:graphicFrameMk id="6" creationId="{E0A8FB71-287D-FEAB-9A19-5CAA32440864}"/>
          </ac:graphicFrameMkLst>
        </pc:graphicFrameChg>
        <pc:graphicFrameChg chg="del mod">
          <ac:chgData name="Kurosawa Seiko" userId="2883782992_tp_dropbox_plus" providerId="OAuth2" clId="{0AECF793-03BC-408B-A0A7-810991C7EB72}" dt="2026-04-13T09:23:25.375" v="28"/>
          <ac:graphicFrameMkLst>
            <pc:docMk/>
            <pc:sldMk cId="2243995500" sldId="726"/>
            <ac:graphicFrameMk id="7" creationId="{43664E54-BDD1-5A18-BCAA-75FA7F3704C3}"/>
          </ac:graphicFrameMkLst>
        </pc:graphicFrameChg>
      </pc:sldChg>
      <pc:sldChg chg="delSp modSp">
        <pc:chgData name="Kurosawa Seiko" userId="2883782992_tp_dropbox_plus" providerId="OAuth2" clId="{0AECF793-03BC-408B-A0A7-810991C7EB72}" dt="2026-04-13T09:23:25.377" v="31"/>
        <pc:sldMkLst>
          <pc:docMk/>
          <pc:sldMk cId="1009663325" sldId="727"/>
        </pc:sldMkLst>
        <pc:graphicFrameChg chg="del mod">
          <ac:chgData name="Kurosawa Seiko" userId="2883782992_tp_dropbox_plus" providerId="OAuth2" clId="{0AECF793-03BC-408B-A0A7-810991C7EB72}" dt="2026-04-13T09:23:25.377" v="31"/>
          <ac:graphicFrameMkLst>
            <pc:docMk/>
            <pc:sldMk cId="1009663325" sldId="727"/>
            <ac:graphicFrameMk id="6" creationId="{188F0273-ABB0-9D7D-8B04-8AAC64DA908E}"/>
          </ac:graphicFrameMkLst>
        </pc:graphicFrameChg>
        <pc:graphicFrameChg chg="del mod">
          <ac:chgData name="Kurosawa Seiko" userId="2883782992_tp_dropbox_plus" providerId="OAuth2" clId="{0AECF793-03BC-408B-A0A7-810991C7EB72}" dt="2026-04-13T09:23:25.377" v="30"/>
          <ac:graphicFrameMkLst>
            <pc:docMk/>
            <pc:sldMk cId="1009663325" sldId="727"/>
            <ac:graphicFrameMk id="7" creationId="{5143300F-E5BB-5239-9201-B4EFD4364749}"/>
          </ac:graphicFrameMkLst>
        </pc:graphicFrameChg>
      </pc:sldChg>
      <pc:sldChg chg="delSp modSp">
        <pc:chgData name="Kurosawa Seiko" userId="2883782992_tp_dropbox_plus" providerId="OAuth2" clId="{0AECF793-03BC-408B-A0A7-810991C7EB72}" dt="2026-04-13T09:23:25.377" v="43"/>
        <pc:sldMkLst>
          <pc:docMk/>
          <pc:sldMk cId="724786033" sldId="728"/>
        </pc:sldMkLst>
        <pc:graphicFrameChg chg="del mod">
          <ac:chgData name="Kurosawa Seiko" userId="2883782992_tp_dropbox_plus" providerId="OAuth2" clId="{0AECF793-03BC-408B-A0A7-810991C7EB72}" dt="2026-04-13T09:23:25.377" v="43"/>
          <ac:graphicFrameMkLst>
            <pc:docMk/>
            <pc:sldMk cId="724786033" sldId="728"/>
            <ac:graphicFrameMk id="6" creationId="{339DE32D-BFA2-57F2-C62E-79F60BC856A0}"/>
          </ac:graphicFrameMkLst>
        </pc:graphicFrameChg>
        <pc:graphicFrameChg chg="del mod">
          <ac:chgData name="Kurosawa Seiko" userId="2883782992_tp_dropbox_plus" providerId="OAuth2" clId="{0AECF793-03BC-408B-A0A7-810991C7EB72}" dt="2026-04-13T09:23:25.377" v="42"/>
          <ac:graphicFrameMkLst>
            <pc:docMk/>
            <pc:sldMk cId="724786033" sldId="728"/>
            <ac:graphicFrameMk id="7" creationId="{FBCCCC27-D165-6FEF-7213-77162D9C0390}"/>
          </ac:graphicFrameMkLst>
        </pc:graphicFrameChg>
      </pc:sldChg>
      <pc:sldChg chg="delSp modSp">
        <pc:chgData name="Kurosawa Seiko" userId="2883782992_tp_dropbox_plus" providerId="OAuth2" clId="{0AECF793-03BC-408B-A0A7-810991C7EB72}" dt="2026-04-13T09:23:25.365" v="0"/>
        <pc:sldMkLst>
          <pc:docMk/>
          <pc:sldMk cId="827190142" sldId="732"/>
        </pc:sldMkLst>
        <pc:graphicFrameChg chg="del mod">
          <ac:chgData name="Kurosawa Seiko" userId="2883782992_tp_dropbox_plus" providerId="OAuth2" clId="{0AECF793-03BC-408B-A0A7-810991C7EB72}" dt="2026-04-13T09:23:25.365" v="0"/>
          <ac:graphicFrameMkLst>
            <pc:docMk/>
            <pc:sldMk cId="827190142" sldId="732"/>
            <ac:graphicFrameMk id="2" creationId="{347C740A-8A50-7F35-0002-15FEA3172F8A}"/>
          </ac:graphicFrameMkLst>
        </pc:graphicFrameChg>
      </pc:sldChg>
      <pc:sldChg chg="delSp modSp">
        <pc:chgData name="Kurosawa Seiko" userId="2883782992_tp_dropbox_plus" providerId="OAuth2" clId="{0AECF793-03BC-408B-A0A7-810991C7EB72}" dt="2026-04-13T09:23:25.384" v="48"/>
        <pc:sldMkLst>
          <pc:docMk/>
          <pc:sldMk cId="3497671177" sldId="735"/>
        </pc:sldMkLst>
        <pc:graphicFrameChg chg="del mod">
          <ac:chgData name="Kurosawa Seiko" userId="2883782992_tp_dropbox_plus" providerId="OAuth2" clId="{0AECF793-03BC-408B-A0A7-810991C7EB72}" dt="2026-04-13T09:23:25.384" v="47"/>
          <ac:graphicFrameMkLst>
            <pc:docMk/>
            <pc:sldMk cId="3497671177" sldId="735"/>
            <ac:graphicFrameMk id="7" creationId="{D205139C-3D22-9C20-555D-434AA8E6181C}"/>
          </ac:graphicFrameMkLst>
        </pc:graphicFrameChg>
        <pc:graphicFrameChg chg="del mod">
          <ac:chgData name="Kurosawa Seiko" userId="2883782992_tp_dropbox_plus" providerId="OAuth2" clId="{0AECF793-03BC-408B-A0A7-810991C7EB72}" dt="2026-04-13T09:23:25.384" v="48"/>
          <ac:graphicFrameMkLst>
            <pc:docMk/>
            <pc:sldMk cId="3497671177" sldId="735"/>
            <ac:graphicFrameMk id="8" creationId="{BDF169D3-2FB7-FFCA-298E-8FFDD52BCDB0}"/>
          </ac:graphicFrameMkLst>
        </pc:graphicFrameChg>
      </pc:sldChg>
      <pc:sldChg chg="delSp modSp">
        <pc:chgData name="Kurosawa Seiko" userId="2883782992_tp_dropbox_plus" providerId="OAuth2" clId="{0AECF793-03BC-408B-A0A7-810991C7EB72}" dt="2026-04-13T09:23:25.384" v="50"/>
        <pc:sldMkLst>
          <pc:docMk/>
          <pc:sldMk cId="4046065719" sldId="736"/>
        </pc:sldMkLst>
        <pc:graphicFrameChg chg="del mod">
          <ac:chgData name="Kurosawa Seiko" userId="2883782992_tp_dropbox_plus" providerId="OAuth2" clId="{0AECF793-03BC-408B-A0A7-810991C7EB72}" dt="2026-04-13T09:23:25.384" v="49"/>
          <ac:graphicFrameMkLst>
            <pc:docMk/>
            <pc:sldMk cId="4046065719" sldId="736"/>
            <ac:graphicFrameMk id="6" creationId="{881246F7-3F19-485D-C562-0DC7C866D198}"/>
          </ac:graphicFrameMkLst>
        </pc:graphicFrameChg>
        <pc:graphicFrameChg chg="del mod">
          <ac:chgData name="Kurosawa Seiko" userId="2883782992_tp_dropbox_plus" providerId="OAuth2" clId="{0AECF793-03BC-408B-A0A7-810991C7EB72}" dt="2026-04-13T09:23:25.384" v="50"/>
          <ac:graphicFrameMkLst>
            <pc:docMk/>
            <pc:sldMk cId="4046065719" sldId="736"/>
            <ac:graphicFrameMk id="7" creationId="{A4524CF5-8D93-6E0F-8ECC-952A4B49DA4D}"/>
          </ac:graphicFrameMkLst>
        </pc:graphicFrameChg>
      </pc:sldChg>
      <pc:sldChg chg="delSp modSp">
        <pc:chgData name="Kurosawa Seiko" userId="2883782992_tp_dropbox_plus" providerId="OAuth2" clId="{0AECF793-03BC-408B-A0A7-810991C7EB72}" dt="2026-04-13T09:23:25.372" v="18"/>
        <pc:sldMkLst>
          <pc:docMk/>
          <pc:sldMk cId="3955309242" sldId="737"/>
        </pc:sldMkLst>
        <pc:graphicFrameChg chg="del mod">
          <ac:chgData name="Kurosawa Seiko" userId="2883782992_tp_dropbox_plus" providerId="OAuth2" clId="{0AECF793-03BC-408B-A0A7-810991C7EB72}" dt="2026-04-13T09:23:25.372" v="18"/>
          <ac:graphicFrameMkLst>
            <pc:docMk/>
            <pc:sldMk cId="3955309242" sldId="737"/>
            <ac:graphicFrameMk id="6" creationId="{4AF3D5D3-6E70-F36A-3281-100E11FE0B26}"/>
          </ac:graphicFrameMkLst>
        </pc:graphicFrameChg>
        <pc:graphicFrameChg chg="del mod">
          <ac:chgData name="Kurosawa Seiko" userId="2883782992_tp_dropbox_plus" providerId="OAuth2" clId="{0AECF793-03BC-408B-A0A7-810991C7EB72}" dt="2026-04-13T09:23:25.372" v="17"/>
          <ac:graphicFrameMkLst>
            <pc:docMk/>
            <pc:sldMk cId="3955309242" sldId="737"/>
            <ac:graphicFrameMk id="7" creationId="{5430C5EB-351B-5D58-3D85-EE04052F03C7}"/>
          </ac:graphicFrameMkLst>
        </pc:graphicFrameChg>
        <pc:graphicFrameChg chg="del mod">
          <ac:chgData name="Kurosawa Seiko" userId="2883782992_tp_dropbox_plus" providerId="OAuth2" clId="{0AECF793-03BC-408B-A0A7-810991C7EB72}" dt="2026-04-13T09:23:25.372" v="16"/>
          <ac:graphicFrameMkLst>
            <pc:docMk/>
            <pc:sldMk cId="3955309242" sldId="737"/>
            <ac:graphicFrameMk id="8" creationId="{83E1DABF-F128-B3D0-9855-29DDDC54C44A}"/>
          </ac:graphicFrameMkLst>
        </pc:graphicFrameChg>
      </pc:sldChg>
      <pc:sldChg chg="delSp modSp">
        <pc:chgData name="Kurosawa Seiko" userId="2883782992_tp_dropbox_plus" providerId="OAuth2" clId="{0AECF793-03BC-408B-A0A7-810991C7EB72}" dt="2026-04-13T09:23:25.372" v="21"/>
        <pc:sldMkLst>
          <pc:docMk/>
          <pc:sldMk cId="3644466253" sldId="738"/>
        </pc:sldMkLst>
        <pc:graphicFrameChg chg="del mod">
          <ac:chgData name="Kurosawa Seiko" userId="2883782992_tp_dropbox_plus" providerId="OAuth2" clId="{0AECF793-03BC-408B-A0A7-810991C7EB72}" dt="2026-04-13T09:23:25.372" v="21"/>
          <ac:graphicFrameMkLst>
            <pc:docMk/>
            <pc:sldMk cId="3644466253" sldId="738"/>
            <ac:graphicFrameMk id="6" creationId="{A8FCD195-FD66-8D32-EA5F-9E3EBBB170A2}"/>
          </ac:graphicFrameMkLst>
        </pc:graphicFrameChg>
        <pc:graphicFrameChg chg="del mod">
          <ac:chgData name="Kurosawa Seiko" userId="2883782992_tp_dropbox_plus" providerId="OAuth2" clId="{0AECF793-03BC-408B-A0A7-810991C7EB72}" dt="2026-04-13T09:23:25.372" v="19"/>
          <ac:graphicFrameMkLst>
            <pc:docMk/>
            <pc:sldMk cId="3644466253" sldId="738"/>
            <ac:graphicFrameMk id="7" creationId="{553FF2A7-9346-5753-E79D-1E7F46D7E2CC}"/>
          </ac:graphicFrameMkLst>
        </pc:graphicFrameChg>
        <pc:graphicFrameChg chg="del mod">
          <ac:chgData name="Kurosawa Seiko" userId="2883782992_tp_dropbox_plus" providerId="OAuth2" clId="{0AECF793-03BC-408B-A0A7-810991C7EB72}" dt="2026-04-13T09:23:25.372" v="20"/>
          <ac:graphicFrameMkLst>
            <pc:docMk/>
            <pc:sldMk cId="3644466253" sldId="738"/>
            <ac:graphicFrameMk id="9" creationId="{69B9E623-C332-E7D3-C0EF-291E863C93D5}"/>
          </ac:graphicFrameMkLst>
        </pc:graphicFrameChg>
      </pc:sldChg>
      <pc:sldChg chg="delSp modSp">
        <pc:chgData name="Kurosawa Seiko" userId="2883782992_tp_dropbox_plus" providerId="OAuth2" clId="{0AECF793-03BC-408B-A0A7-810991C7EB72}" dt="2026-04-13T09:23:25.377" v="32"/>
        <pc:sldMkLst>
          <pc:docMk/>
          <pc:sldMk cId="299567539" sldId="745"/>
        </pc:sldMkLst>
        <pc:graphicFrameChg chg="del mod">
          <ac:chgData name="Kurosawa Seiko" userId="2883782992_tp_dropbox_plus" providerId="OAuth2" clId="{0AECF793-03BC-408B-A0A7-810991C7EB72}" dt="2026-04-13T09:23:25.377" v="32"/>
          <ac:graphicFrameMkLst>
            <pc:docMk/>
            <pc:sldMk cId="299567539" sldId="745"/>
            <ac:graphicFrameMk id="4" creationId="{1586E29F-C873-BA20-5368-E84A26B64926}"/>
          </ac:graphicFrameMkLst>
        </pc:graphicFrameChg>
      </pc:sldChg>
      <pc:sldChg chg="delSp modSp">
        <pc:chgData name="Kurosawa Seiko" userId="2883782992_tp_dropbox_plus" providerId="OAuth2" clId="{0AECF793-03BC-408B-A0A7-810991C7EB72}" dt="2026-04-13T09:23:25.377" v="34"/>
        <pc:sldMkLst>
          <pc:docMk/>
          <pc:sldMk cId="2240343058" sldId="746"/>
        </pc:sldMkLst>
        <pc:graphicFrameChg chg="del mod">
          <ac:chgData name="Kurosawa Seiko" userId="2883782992_tp_dropbox_plus" providerId="OAuth2" clId="{0AECF793-03BC-408B-A0A7-810991C7EB72}" dt="2026-04-13T09:23:25.377" v="34"/>
          <ac:graphicFrameMkLst>
            <pc:docMk/>
            <pc:sldMk cId="2240343058" sldId="746"/>
            <ac:graphicFrameMk id="2" creationId="{1571679C-0B96-C4FB-DCE8-BA0793FD2E6D}"/>
          </ac:graphicFrameMkLst>
        </pc:graphicFrameChg>
        <pc:graphicFrameChg chg="del mod">
          <ac:chgData name="Kurosawa Seiko" userId="2883782992_tp_dropbox_plus" providerId="OAuth2" clId="{0AECF793-03BC-408B-A0A7-810991C7EB72}" dt="2026-04-13T09:23:25.377" v="33"/>
          <ac:graphicFrameMkLst>
            <pc:docMk/>
            <pc:sldMk cId="2240343058" sldId="746"/>
            <ac:graphicFrameMk id="4" creationId="{358B5E51-915F-0767-AD0F-423FEEBA6CA5}"/>
          </ac:graphicFrameMkLst>
        </pc:graphicFrameChg>
      </pc:sldChg>
      <pc:sldChg chg="delSp modSp">
        <pc:chgData name="Kurosawa Seiko" userId="2883782992_tp_dropbox_plus" providerId="OAuth2" clId="{0AECF793-03BC-408B-A0A7-810991C7EB72}" dt="2026-04-13T09:23:25.391" v="64"/>
        <pc:sldMkLst>
          <pc:docMk/>
          <pc:sldMk cId="1162773595" sldId="751"/>
        </pc:sldMkLst>
        <pc:graphicFrameChg chg="del mod">
          <ac:chgData name="Kurosawa Seiko" userId="2883782992_tp_dropbox_plus" providerId="OAuth2" clId="{0AECF793-03BC-408B-A0A7-810991C7EB72}" dt="2026-04-13T09:23:25.391" v="64"/>
          <ac:graphicFrameMkLst>
            <pc:docMk/>
            <pc:sldMk cId="1162773595" sldId="751"/>
            <ac:graphicFrameMk id="7" creationId="{E2ED0955-9187-AA6B-FDDA-7FF0F02C4DB3}"/>
          </ac:graphicFrameMkLst>
        </pc:graphicFrameChg>
      </pc:sldChg>
      <pc:sldChg chg="delSp modSp">
        <pc:chgData name="Kurosawa Seiko" userId="2883782992_tp_dropbox_plus" providerId="OAuth2" clId="{0AECF793-03BC-408B-A0A7-810991C7EB72}" dt="2026-04-13T09:23:25.391" v="63"/>
        <pc:sldMkLst>
          <pc:docMk/>
          <pc:sldMk cId="1098339184" sldId="752"/>
        </pc:sldMkLst>
        <pc:graphicFrameChg chg="del mod">
          <ac:chgData name="Kurosawa Seiko" userId="2883782992_tp_dropbox_plus" providerId="OAuth2" clId="{0AECF793-03BC-408B-A0A7-810991C7EB72}" dt="2026-04-13T09:23:25.391" v="63"/>
          <ac:graphicFrameMkLst>
            <pc:docMk/>
            <pc:sldMk cId="1098339184" sldId="752"/>
            <ac:graphicFrameMk id="7" creationId="{D8DA5195-300D-CDDF-487E-F65C26650FD8}"/>
          </ac:graphicFrameMkLst>
        </pc:graphicFrameChg>
      </pc:sldChg>
      <pc:sldChg chg="delSp modSp">
        <pc:chgData name="Kurosawa Seiko" userId="2883782992_tp_dropbox_plus" providerId="OAuth2" clId="{0AECF793-03BC-408B-A0A7-810991C7EB72}" dt="2026-04-13T09:23:25.388" v="61"/>
        <pc:sldMkLst>
          <pc:docMk/>
          <pc:sldMk cId="757488196" sldId="762"/>
        </pc:sldMkLst>
        <pc:graphicFrameChg chg="del mod">
          <ac:chgData name="Kurosawa Seiko" userId="2883782992_tp_dropbox_plus" providerId="OAuth2" clId="{0AECF793-03BC-408B-A0A7-810991C7EB72}" dt="2026-04-13T09:23:25.388" v="61"/>
          <ac:graphicFrameMkLst>
            <pc:docMk/>
            <pc:sldMk cId="757488196" sldId="762"/>
            <ac:graphicFrameMk id="6" creationId="{2E7407BD-1CC6-22DC-0296-1DECACFD1476}"/>
          </ac:graphicFrameMkLst>
        </pc:graphicFrameChg>
      </pc:sldChg>
      <pc:sldChg chg="delSp modSp">
        <pc:chgData name="Kurosawa Seiko" userId="2883782992_tp_dropbox_plus" providerId="OAuth2" clId="{0AECF793-03BC-408B-A0A7-810991C7EB72}" dt="2026-04-13T09:23:25.388" v="62"/>
        <pc:sldMkLst>
          <pc:docMk/>
          <pc:sldMk cId="1543144404" sldId="763"/>
        </pc:sldMkLst>
        <pc:graphicFrameChg chg="del mod">
          <ac:chgData name="Kurosawa Seiko" userId="2883782992_tp_dropbox_plus" providerId="OAuth2" clId="{0AECF793-03BC-408B-A0A7-810991C7EB72}" dt="2026-04-13T09:23:25.388" v="62"/>
          <ac:graphicFrameMkLst>
            <pc:docMk/>
            <pc:sldMk cId="1543144404" sldId="763"/>
            <ac:graphicFrameMk id="7" creationId="{8D9B86E7-C820-E705-A814-2B86F2FF9BFC}"/>
          </ac:graphicFrameMkLst>
        </pc:graphicFrameChg>
      </pc:sldChg>
    </pc:docChg>
  </pc:docChgLst>
  <pc:docChgLst>
    <pc:chgData name="谷川紗希" userId="3818651040_tp_dropbox_plus" providerId="OAuth2" clId="{A34DA54B-8025-4742-BB8F-873BEA79D86F}"/>
    <pc:docChg chg="custSel modSld">
      <pc:chgData name="谷川紗希" userId="3818651040_tp_dropbox_plus" providerId="OAuth2" clId="{A34DA54B-8025-4742-BB8F-873BEA79D86F}" dt="2026-04-07T01:36:31.832" v="279" actId="1036"/>
      <pc:docMkLst>
        <pc:docMk/>
      </pc:docMkLst>
      <pc:sldChg chg="delSp modSp mod">
        <pc:chgData name="谷川紗希" userId="3818651040_tp_dropbox_plus" providerId="OAuth2" clId="{A34DA54B-8025-4742-BB8F-873BEA79D86F}" dt="2026-04-07T01:36:31.832" v="279" actId="1036"/>
        <pc:sldMkLst>
          <pc:docMk/>
          <pc:sldMk cId="3905868989" sldId="72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85466" cy="503030"/>
          </a:xfrm>
          <a:prstGeom prst="rect">
            <a:avLst/>
          </a:prstGeom>
        </p:spPr>
        <p:txBody>
          <a:bodyPr vert="horz" lIns="93109" tIns="46555" rIns="93109" bIns="4655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01074" y="1"/>
            <a:ext cx="2985465" cy="503030"/>
          </a:xfrm>
          <a:prstGeom prst="rect">
            <a:avLst/>
          </a:prstGeom>
        </p:spPr>
        <p:txBody>
          <a:bodyPr vert="horz" lIns="93109" tIns="46555" rIns="93109" bIns="46555" rtlCol="0"/>
          <a:lstStyle>
            <a:lvl1pPr algn="r">
              <a:defRPr sz="1200"/>
            </a:lvl1pPr>
          </a:lstStyle>
          <a:p>
            <a:fld id="{BE70D353-A2B6-468A-BD8E-22754F6A7119}" type="datetimeFigureOut">
              <a:rPr kumimoji="1" lang="ja-JP" altLang="en-US" smtClean="0"/>
              <a:t>2026/4/13</a:t>
            </a:fld>
            <a:endParaRPr kumimoji="1" lang="ja-JP" altLang="en-US"/>
          </a:p>
        </p:txBody>
      </p:sp>
      <p:sp>
        <p:nvSpPr>
          <p:cNvPr id="4" name="フッター プレースホルダー 3"/>
          <p:cNvSpPr>
            <a:spLocks noGrp="1"/>
          </p:cNvSpPr>
          <p:nvPr>
            <p:ph type="ftr" sz="quarter" idx="2"/>
          </p:nvPr>
        </p:nvSpPr>
        <p:spPr>
          <a:xfrm>
            <a:off x="2" y="9517270"/>
            <a:ext cx="2985466" cy="503030"/>
          </a:xfrm>
          <a:prstGeom prst="rect">
            <a:avLst/>
          </a:prstGeom>
        </p:spPr>
        <p:txBody>
          <a:bodyPr vert="horz" lIns="93109" tIns="46555" rIns="93109" bIns="4655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901074" y="9517270"/>
            <a:ext cx="2985465" cy="503030"/>
          </a:xfrm>
          <a:prstGeom prst="rect">
            <a:avLst/>
          </a:prstGeom>
        </p:spPr>
        <p:txBody>
          <a:bodyPr vert="horz" lIns="93109" tIns="46555" rIns="93109" bIns="46555" rtlCol="0" anchor="b"/>
          <a:lstStyle>
            <a:lvl1pPr algn="r">
              <a:defRPr sz="1200"/>
            </a:lvl1pPr>
          </a:lstStyle>
          <a:p>
            <a:fld id="{2436C000-8160-4D3D-9F70-2B091109D84E}" type="slidenum">
              <a:rPr kumimoji="1" lang="ja-JP" altLang="en-US" smtClean="0"/>
              <a:t>‹#›</a:t>
            </a:fld>
            <a:endParaRPr kumimoji="1" lang="ja-JP" altLang="en-US"/>
          </a:p>
        </p:txBody>
      </p:sp>
    </p:spTree>
    <p:extLst>
      <p:ext uri="{BB962C8B-B14F-4D97-AF65-F5344CB8AC3E}">
        <p14:creationId xmlns:p14="http://schemas.microsoft.com/office/powerpoint/2010/main" val="3200823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4" y="3"/>
            <a:ext cx="2985466" cy="501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6" tIns="46549" rIns="93096" bIns="46549" numCol="1" anchor="t" anchorCtr="0" compatLnSpc="1">
            <a:prstTxWarp prst="textNoShape">
              <a:avLst/>
            </a:prstTxWarp>
          </a:bodyPr>
          <a:lstStyle>
            <a:lvl1pPr>
              <a:defRPr sz="1200">
                <a:latin typeface="Arial" panose="020B0604020202020204" pitchFamily="34" charset="0"/>
                <a:ea typeface="ＭＳ Ｐゴシック" panose="020B0600070205080204" pitchFamily="50" charset="-128"/>
              </a:defRPr>
            </a:lvl1pPr>
          </a:lstStyle>
          <a:p>
            <a:endParaRPr lang="en-US" altLang="ja-JP"/>
          </a:p>
        </p:txBody>
      </p:sp>
      <p:sp>
        <p:nvSpPr>
          <p:cNvPr id="82947" name="Rectangle 3"/>
          <p:cNvSpPr>
            <a:spLocks noGrp="1" noChangeArrowheads="1"/>
          </p:cNvSpPr>
          <p:nvPr>
            <p:ph type="dt" idx="1"/>
          </p:nvPr>
        </p:nvSpPr>
        <p:spPr bwMode="auto">
          <a:xfrm>
            <a:off x="3901074" y="3"/>
            <a:ext cx="2985465" cy="501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6" tIns="46549" rIns="93096" bIns="46549" numCol="1" anchor="t" anchorCtr="0" compatLnSpc="1">
            <a:prstTxWarp prst="textNoShape">
              <a:avLst/>
            </a:prstTxWarp>
          </a:bodyPr>
          <a:lstStyle>
            <a:lvl1pPr algn="r">
              <a:defRPr sz="1200">
                <a:latin typeface="Arial" panose="020B0604020202020204" pitchFamily="34" charset="0"/>
                <a:ea typeface="ＭＳ Ｐゴシック" panose="020B0600070205080204" pitchFamily="50" charset="-128"/>
              </a:defRPr>
            </a:lvl1pPr>
          </a:lstStyle>
          <a:p>
            <a:endParaRPr lang="en-US" altLang="ja-JP"/>
          </a:p>
        </p:txBody>
      </p:sp>
      <p:sp>
        <p:nvSpPr>
          <p:cNvPr id="82948" name="Rectangle 4"/>
          <p:cNvSpPr>
            <a:spLocks noGrp="1" noRot="1" noChangeAspect="1" noChangeArrowheads="1" noTextEdit="1"/>
          </p:cNvSpPr>
          <p:nvPr>
            <p:ph type="sldImg" idx="2"/>
          </p:nvPr>
        </p:nvSpPr>
        <p:spPr bwMode="auto">
          <a:xfrm>
            <a:off x="730250" y="750888"/>
            <a:ext cx="5429250" cy="37592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2949" name="Rectangle 5"/>
          <p:cNvSpPr>
            <a:spLocks noGrp="1" noChangeArrowheads="1"/>
          </p:cNvSpPr>
          <p:nvPr>
            <p:ph type="body" sz="quarter" idx="3"/>
          </p:nvPr>
        </p:nvSpPr>
        <p:spPr bwMode="auto">
          <a:xfrm>
            <a:off x="688331" y="4759441"/>
            <a:ext cx="5511505" cy="450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6" tIns="46549" rIns="93096" bIns="46549"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2950" name="Rectangle 6"/>
          <p:cNvSpPr>
            <a:spLocks noGrp="1" noChangeArrowheads="1"/>
          </p:cNvSpPr>
          <p:nvPr>
            <p:ph type="ftr" sz="quarter" idx="4"/>
          </p:nvPr>
        </p:nvSpPr>
        <p:spPr bwMode="auto">
          <a:xfrm>
            <a:off x="4" y="9517270"/>
            <a:ext cx="2985466" cy="501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6" tIns="46549" rIns="93096" bIns="46549" numCol="1" anchor="b" anchorCtr="0" compatLnSpc="1">
            <a:prstTxWarp prst="textNoShape">
              <a:avLst/>
            </a:prstTxWarp>
          </a:bodyPr>
          <a:lstStyle>
            <a:lvl1pPr>
              <a:defRPr sz="1200">
                <a:latin typeface="Arial" panose="020B0604020202020204" pitchFamily="34" charset="0"/>
                <a:ea typeface="ＭＳ Ｐゴシック" panose="020B0600070205080204" pitchFamily="50" charset="-128"/>
              </a:defRPr>
            </a:lvl1pPr>
          </a:lstStyle>
          <a:p>
            <a:endParaRPr lang="en-US" altLang="ja-JP"/>
          </a:p>
        </p:txBody>
      </p:sp>
      <p:sp>
        <p:nvSpPr>
          <p:cNvPr id="82951" name="Rectangle 7"/>
          <p:cNvSpPr>
            <a:spLocks noGrp="1" noChangeArrowheads="1"/>
          </p:cNvSpPr>
          <p:nvPr>
            <p:ph type="sldNum" sz="quarter" idx="5"/>
          </p:nvPr>
        </p:nvSpPr>
        <p:spPr bwMode="auto">
          <a:xfrm>
            <a:off x="3901074" y="9517270"/>
            <a:ext cx="2985465" cy="501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6" tIns="46549" rIns="93096" bIns="46549" numCol="1" anchor="b" anchorCtr="0" compatLnSpc="1">
            <a:prstTxWarp prst="textNoShape">
              <a:avLst/>
            </a:prstTxWarp>
          </a:bodyPr>
          <a:lstStyle>
            <a:lvl1pPr algn="r">
              <a:defRPr sz="1200">
                <a:latin typeface="Arial" panose="020B0604020202020204" pitchFamily="34" charset="0"/>
                <a:ea typeface="ＭＳ Ｐゴシック" panose="020B0600070205080204" pitchFamily="50" charset="-128"/>
              </a:defRPr>
            </a:lvl1pPr>
          </a:lstStyle>
          <a:p>
            <a:fld id="{3984CCFD-CAAC-4003-94C4-DF26A7FEEEE9}" type="slidenum">
              <a:rPr lang="en-US" altLang="ja-JP"/>
              <a:pPr/>
              <a:t>‹#›</a:t>
            </a:fld>
            <a:endParaRPr lang="en-US" altLang="ja-JP"/>
          </a:p>
        </p:txBody>
      </p:sp>
    </p:spTree>
    <p:extLst>
      <p:ext uri="{BB962C8B-B14F-4D97-AF65-F5344CB8AC3E}">
        <p14:creationId xmlns:p14="http://schemas.microsoft.com/office/powerpoint/2010/main" val="36011583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1pPr>
    <a:lvl2pPr marL="4572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2pPr>
    <a:lvl3pPr marL="9144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3pPr>
    <a:lvl4pPr marL="13716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4pPr>
    <a:lvl5pPr marL="18288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30250" y="750888"/>
            <a:ext cx="5429250" cy="37592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984CCFD-CAAC-4003-94C4-DF26A7FEEEE9}" type="slidenum">
              <a:rPr lang="en-US" altLang="ja-JP" smtClean="0"/>
              <a:pPr/>
              <a:t>3</a:t>
            </a:fld>
            <a:endParaRPr lang="en-US" altLang="ja-JP"/>
          </a:p>
        </p:txBody>
      </p:sp>
    </p:spTree>
    <p:extLst>
      <p:ext uri="{BB962C8B-B14F-4D97-AF65-F5344CB8AC3E}">
        <p14:creationId xmlns:p14="http://schemas.microsoft.com/office/powerpoint/2010/main" val="569160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4D120-2B4F-0FBB-1834-1D084843F52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9996BD7-5EF3-8F33-395C-6242FC9A16F5}"/>
              </a:ext>
            </a:extLst>
          </p:cNvPr>
          <p:cNvSpPr>
            <a:spLocks noGrp="1" noRot="1" noChangeAspect="1"/>
          </p:cNvSpPr>
          <p:nvPr>
            <p:ph type="sldImg"/>
          </p:nvPr>
        </p:nvSpPr>
        <p:spPr>
          <a:xfrm>
            <a:off x="730250" y="750888"/>
            <a:ext cx="5429250" cy="3759200"/>
          </a:xfrm>
        </p:spPr>
      </p:sp>
      <p:sp>
        <p:nvSpPr>
          <p:cNvPr id="3" name="ノート プレースホルダー 2">
            <a:extLst>
              <a:ext uri="{FF2B5EF4-FFF2-40B4-BE49-F238E27FC236}">
                <a16:creationId xmlns:a16="http://schemas.microsoft.com/office/drawing/2014/main" id="{E4A0C774-8D0D-AB76-E7FA-A32FB881C25C}"/>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1E6CED8-1E1B-7863-0428-AEDE5EEF06BA}"/>
              </a:ext>
            </a:extLst>
          </p:cNvPr>
          <p:cNvSpPr>
            <a:spLocks noGrp="1"/>
          </p:cNvSpPr>
          <p:nvPr>
            <p:ph type="sldNum" sz="quarter" idx="10"/>
          </p:nvPr>
        </p:nvSpPr>
        <p:spPr/>
        <p:txBody>
          <a:bodyPr/>
          <a:lstStyle/>
          <a:p>
            <a:fld id="{3984CCFD-CAAC-4003-94C4-DF26A7FEEEE9}" type="slidenum">
              <a:rPr lang="en-US" altLang="ja-JP" smtClean="0"/>
              <a:pPr/>
              <a:t>17</a:t>
            </a:fld>
            <a:endParaRPr lang="en-US" altLang="ja-JP"/>
          </a:p>
        </p:txBody>
      </p:sp>
    </p:spTree>
    <p:extLst>
      <p:ext uri="{BB962C8B-B14F-4D97-AF65-F5344CB8AC3E}">
        <p14:creationId xmlns:p14="http://schemas.microsoft.com/office/powerpoint/2010/main" val="793043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F089E-D951-D643-EF36-D93198D4129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A66F047-02C9-3635-1A7F-3F9ACBAAFEBD}"/>
              </a:ext>
            </a:extLst>
          </p:cNvPr>
          <p:cNvSpPr>
            <a:spLocks noGrp="1" noRot="1" noChangeAspect="1"/>
          </p:cNvSpPr>
          <p:nvPr>
            <p:ph type="sldImg"/>
          </p:nvPr>
        </p:nvSpPr>
        <p:spPr>
          <a:xfrm>
            <a:off x="730250" y="750888"/>
            <a:ext cx="5429250" cy="3759200"/>
          </a:xfrm>
        </p:spPr>
      </p:sp>
      <p:sp>
        <p:nvSpPr>
          <p:cNvPr id="3" name="ノート プレースホルダー 2">
            <a:extLst>
              <a:ext uri="{FF2B5EF4-FFF2-40B4-BE49-F238E27FC236}">
                <a16:creationId xmlns:a16="http://schemas.microsoft.com/office/drawing/2014/main" id="{5C92B181-D89D-7ABE-76BB-6A178F104BB2}"/>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4C4A396-7E27-6087-CE5D-BD5DC77FB47C}"/>
              </a:ext>
            </a:extLst>
          </p:cNvPr>
          <p:cNvSpPr>
            <a:spLocks noGrp="1"/>
          </p:cNvSpPr>
          <p:nvPr>
            <p:ph type="sldNum" sz="quarter" idx="10"/>
          </p:nvPr>
        </p:nvSpPr>
        <p:spPr/>
        <p:txBody>
          <a:bodyPr/>
          <a:lstStyle/>
          <a:p>
            <a:fld id="{3984CCFD-CAAC-4003-94C4-DF26A7FEEEE9}" type="slidenum">
              <a:rPr lang="en-US" altLang="ja-JP" smtClean="0"/>
              <a:pPr/>
              <a:t>20</a:t>
            </a:fld>
            <a:endParaRPr lang="en-US" altLang="ja-JP"/>
          </a:p>
        </p:txBody>
      </p:sp>
    </p:spTree>
    <p:extLst>
      <p:ext uri="{BB962C8B-B14F-4D97-AF65-F5344CB8AC3E}">
        <p14:creationId xmlns:p14="http://schemas.microsoft.com/office/powerpoint/2010/main" val="171010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C06DD-9998-5E4E-0078-768A1275F16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F276030-C3ED-F4A8-0F55-5A3F058AF882}"/>
              </a:ext>
            </a:extLst>
          </p:cNvPr>
          <p:cNvSpPr>
            <a:spLocks noGrp="1" noRot="1" noChangeAspect="1"/>
          </p:cNvSpPr>
          <p:nvPr>
            <p:ph type="sldImg"/>
          </p:nvPr>
        </p:nvSpPr>
        <p:spPr>
          <a:xfrm>
            <a:off x="730250" y="750888"/>
            <a:ext cx="5429250" cy="3759200"/>
          </a:xfrm>
        </p:spPr>
      </p:sp>
      <p:sp>
        <p:nvSpPr>
          <p:cNvPr id="3" name="ノート プレースホルダー 2">
            <a:extLst>
              <a:ext uri="{FF2B5EF4-FFF2-40B4-BE49-F238E27FC236}">
                <a16:creationId xmlns:a16="http://schemas.microsoft.com/office/drawing/2014/main" id="{DABEB5C0-7D84-362A-B86E-C6ADF109827A}"/>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C34A120-7479-319B-D65B-B59059B02EFE}"/>
              </a:ext>
            </a:extLst>
          </p:cNvPr>
          <p:cNvSpPr>
            <a:spLocks noGrp="1"/>
          </p:cNvSpPr>
          <p:nvPr>
            <p:ph type="sldNum" sz="quarter" idx="10"/>
          </p:nvPr>
        </p:nvSpPr>
        <p:spPr/>
        <p:txBody>
          <a:bodyPr/>
          <a:lstStyle/>
          <a:p>
            <a:fld id="{3984CCFD-CAAC-4003-94C4-DF26A7FEEEE9}" type="slidenum">
              <a:rPr lang="en-US" altLang="ja-JP" smtClean="0"/>
              <a:pPr/>
              <a:t>21</a:t>
            </a:fld>
            <a:endParaRPr lang="en-US" altLang="ja-JP"/>
          </a:p>
        </p:txBody>
      </p:sp>
    </p:spTree>
    <p:extLst>
      <p:ext uri="{BB962C8B-B14F-4D97-AF65-F5344CB8AC3E}">
        <p14:creationId xmlns:p14="http://schemas.microsoft.com/office/powerpoint/2010/main" val="3050297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C8AF8-6FB7-A869-8C34-54F46AAB72F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524A9AF-5618-2472-4649-9600823D5EBD}"/>
              </a:ext>
            </a:extLst>
          </p:cNvPr>
          <p:cNvSpPr>
            <a:spLocks noGrp="1" noRot="1" noChangeAspect="1"/>
          </p:cNvSpPr>
          <p:nvPr>
            <p:ph type="sldImg"/>
          </p:nvPr>
        </p:nvSpPr>
        <p:spPr>
          <a:xfrm>
            <a:off x="730250" y="750888"/>
            <a:ext cx="5429250" cy="3759200"/>
          </a:xfrm>
        </p:spPr>
      </p:sp>
      <p:sp>
        <p:nvSpPr>
          <p:cNvPr id="3" name="ノート プレースホルダー 2">
            <a:extLst>
              <a:ext uri="{FF2B5EF4-FFF2-40B4-BE49-F238E27FC236}">
                <a16:creationId xmlns:a16="http://schemas.microsoft.com/office/drawing/2014/main" id="{A9CEC069-990F-7952-FE82-E94934A1C68A}"/>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6EA633D-7C8E-4ADD-D2F5-F5323F1EB1B5}"/>
              </a:ext>
            </a:extLst>
          </p:cNvPr>
          <p:cNvSpPr>
            <a:spLocks noGrp="1"/>
          </p:cNvSpPr>
          <p:nvPr>
            <p:ph type="sldNum" sz="quarter" idx="10"/>
          </p:nvPr>
        </p:nvSpPr>
        <p:spPr/>
        <p:txBody>
          <a:bodyPr/>
          <a:lstStyle/>
          <a:p>
            <a:fld id="{3984CCFD-CAAC-4003-94C4-DF26A7FEEEE9}" type="slidenum">
              <a:rPr lang="en-US" altLang="ja-JP" smtClean="0"/>
              <a:pPr/>
              <a:t>22</a:t>
            </a:fld>
            <a:endParaRPr lang="en-US" altLang="ja-JP"/>
          </a:p>
        </p:txBody>
      </p:sp>
    </p:spTree>
    <p:extLst>
      <p:ext uri="{BB962C8B-B14F-4D97-AF65-F5344CB8AC3E}">
        <p14:creationId xmlns:p14="http://schemas.microsoft.com/office/powerpoint/2010/main" val="224911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F0903-6B40-0A86-9C80-5DDC55D5DA6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B8E3C31-A761-A493-A410-F835326074BD}"/>
              </a:ext>
            </a:extLst>
          </p:cNvPr>
          <p:cNvSpPr>
            <a:spLocks noGrp="1" noRot="1" noChangeAspect="1"/>
          </p:cNvSpPr>
          <p:nvPr>
            <p:ph type="sldImg"/>
          </p:nvPr>
        </p:nvSpPr>
        <p:spPr>
          <a:xfrm>
            <a:off x="730250" y="750888"/>
            <a:ext cx="5429250" cy="3759200"/>
          </a:xfrm>
        </p:spPr>
      </p:sp>
      <p:sp>
        <p:nvSpPr>
          <p:cNvPr id="3" name="ノート プレースホルダー 2">
            <a:extLst>
              <a:ext uri="{FF2B5EF4-FFF2-40B4-BE49-F238E27FC236}">
                <a16:creationId xmlns:a16="http://schemas.microsoft.com/office/drawing/2014/main" id="{F8DA94EE-B5CE-B378-D46C-1A990936EF26}"/>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3DB7A67-CEA0-707B-01F2-F020E88F4A48}"/>
              </a:ext>
            </a:extLst>
          </p:cNvPr>
          <p:cNvSpPr>
            <a:spLocks noGrp="1"/>
          </p:cNvSpPr>
          <p:nvPr>
            <p:ph type="sldNum" sz="quarter" idx="10"/>
          </p:nvPr>
        </p:nvSpPr>
        <p:spPr/>
        <p:txBody>
          <a:bodyPr/>
          <a:lstStyle/>
          <a:p>
            <a:fld id="{3984CCFD-CAAC-4003-94C4-DF26A7FEEEE9}" type="slidenum">
              <a:rPr lang="en-US" altLang="ja-JP" smtClean="0"/>
              <a:pPr/>
              <a:t>25</a:t>
            </a:fld>
            <a:endParaRPr lang="en-US" altLang="ja-JP"/>
          </a:p>
        </p:txBody>
      </p:sp>
    </p:spTree>
    <p:extLst>
      <p:ext uri="{BB962C8B-B14F-4D97-AF65-F5344CB8AC3E}">
        <p14:creationId xmlns:p14="http://schemas.microsoft.com/office/powerpoint/2010/main" val="1954332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BEDB8-0FF7-908E-37D0-90260FE5FBE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332FC1F-6B3F-14ED-CE7C-1E06D46B5929}"/>
              </a:ext>
            </a:extLst>
          </p:cNvPr>
          <p:cNvSpPr>
            <a:spLocks noGrp="1" noRot="1" noChangeAspect="1"/>
          </p:cNvSpPr>
          <p:nvPr>
            <p:ph type="sldImg"/>
          </p:nvPr>
        </p:nvSpPr>
        <p:spPr>
          <a:xfrm>
            <a:off x="730250" y="750888"/>
            <a:ext cx="5429250" cy="3759200"/>
          </a:xfrm>
        </p:spPr>
      </p:sp>
      <p:sp>
        <p:nvSpPr>
          <p:cNvPr id="3" name="ノート プレースホルダー 2">
            <a:extLst>
              <a:ext uri="{FF2B5EF4-FFF2-40B4-BE49-F238E27FC236}">
                <a16:creationId xmlns:a16="http://schemas.microsoft.com/office/drawing/2014/main" id="{93FE7ADA-D3F9-B3B6-A7BE-9EA8401CB7AA}"/>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022FBAB-E6B4-B9D3-A835-417D4E1757C4}"/>
              </a:ext>
            </a:extLst>
          </p:cNvPr>
          <p:cNvSpPr>
            <a:spLocks noGrp="1"/>
          </p:cNvSpPr>
          <p:nvPr>
            <p:ph type="sldNum" sz="quarter" idx="10"/>
          </p:nvPr>
        </p:nvSpPr>
        <p:spPr/>
        <p:txBody>
          <a:bodyPr/>
          <a:lstStyle/>
          <a:p>
            <a:fld id="{3984CCFD-CAAC-4003-94C4-DF26A7FEEEE9}" type="slidenum">
              <a:rPr lang="en-US" altLang="ja-JP" smtClean="0"/>
              <a:pPr/>
              <a:t>27</a:t>
            </a:fld>
            <a:endParaRPr lang="en-US" altLang="ja-JP"/>
          </a:p>
        </p:txBody>
      </p:sp>
    </p:spTree>
    <p:extLst>
      <p:ext uri="{BB962C8B-B14F-4D97-AF65-F5344CB8AC3E}">
        <p14:creationId xmlns:p14="http://schemas.microsoft.com/office/powerpoint/2010/main" val="98623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D4A10-7F92-9A2C-0D05-691AEAC8066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5E8113F-CDF1-CFE2-6F9B-3A469DC10AB8}"/>
              </a:ext>
            </a:extLst>
          </p:cNvPr>
          <p:cNvSpPr>
            <a:spLocks noGrp="1" noRot="1" noChangeAspect="1"/>
          </p:cNvSpPr>
          <p:nvPr>
            <p:ph type="sldImg"/>
          </p:nvPr>
        </p:nvSpPr>
        <p:spPr>
          <a:xfrm>
            <a:off x="730250" y="750888"/>
            <a:ext cx="5429250" cy="3759200"/>
          </a:xfrm>
        </p:spPr>
      </p:sp>
      <p:sp>
        <p:nvSpPr>
          <p:cNvPr id="3" name="ノート プレースホルダー 2">
            <a:extLst>
              <a:ext uri="{FF2B5EF4-FFF2-40B4-BE49-F238E27FC236}">
                <a16:creationId xmlns:a16="http://schemas.microsoft.com/office/drawing/2014/main" id="{746A9316-74B3-F372-2A03-D5851F87DE20}"/>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9483A8A-19B0-E4B0-7B19-3577FD296F86}"/>
              </a:ext>
            </a:extLst>
          </p:cNvPr>
          <p:cNvSpPr>
            <a:spLocks noGrp="1"/>
          </p:cNvSpPr>
          <p:nvPr>
            <p:ph type="sldNum" sz="quarter" idx="10"/>
          </p:nvPr>
        </p:nvSpPr>
        <p:spPr/>
        <p:txBody>
          <a:bodyPr/>
          <a:lstStyle/>
          <a:p>
            <a:fld id="{3984CCFD-CAAC-4003-94C4-DF26A7FEEEE9}" type="slidenum">
              <a:rPr lang="en-US" altLang="ja-JP" smtClean="0"/>
              <a:pPr/>
              <a:t>29</a:t>
            </a:fld>
            <a:endParaRPr lang="en-US" altLang="ja-JP"/>
          </a:p>
        </p:txBody>
      </p:sp>
    </p:spTree>
    <p:extLst>
      <p:ext uri="{BB962C8B-B14F-4D97-AF65-F5344CB8AC3E}">
        <p14:creationId xmlns:p14="http://schemas.microsoft.com/office/powerpoint/2010/main" val="3585505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864CA-3E6F-FD40-E9DB-32FE4B3F38B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CA996CC-DD61-BD8E-F059-E63A557EB3C9}"/>
              </a:ext>
            </a:extLst>
          </p:cNvPr>
          <p:cNvSpPr>
            <a:spLocks noGrp="1" noRot="1" noChangeAspect="1"/>
          </p:cNvSpPr>
          <p:nvPr>
            <p:ph type="sldImg"/>
          </p:nvPr>
        </p:nvSpPr>
        <p:spPr>
          <a:xfrm>
            <a:off x="730250" y="750888"/>
            <a:ext cx="5429250" cy="3759200"/>
          </a:xfrm>
        </p:spPr>
      </p:sp>
      <p:sp>
        <p:nvSpPr>
          <p:cNvPr id="3" name="ノート プレースホルダー 2">
            <a:extLst>
              <a:ext uri="{FF2B5EF4-FFF2-40B4-BE49-F238E27FC236}">
                <a16:creationId xmlns:a16="http://schemas.microsoft.com/office/drawing/2014/main" id="{8B89D8E8-9BFE-CCC5-142F-68C20C526FC8}"/>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A606C7A-2AF8-4A86-740B-289FDBC6EAA6}"/>
              </a:ext>
            </a:extLst>
          </p:cNvPr>
          <p:cNvSpPr>
            <a:spLocks noGrp="1"/>
          </p:cNvSpPr>
          <p:nvPr>
            <p:ph type="sldNum" sz="quarter" idx="10"/>
          </p:nvPr>
        </p:nvSpPr>
        <p:spPr/>
        <p:txBody>
          <a:bodyPr/>
          <a:lstStyle/>
          <a:p>
            <a:fld id="{3984CCFD-CAAC-4003-94C4-DF26A7FEEEE9}" type="slidenum">
              <a:rPr lang="en-US" altLang="ja-JP" smtClean="0"/>
              <a:pPr/>
              <a:t>33</a:t>
            </a:fld>
            <a:endParaRPr lang="en-US" altLang="ja-JP"/>
          </a:p>
        </p:txBody>
      </p:sp>
    </p:spTree>
    <p:extLst>
      <p:ext uri="{BB962C8B-B14F-4D97-AF65-F5344CB8AC3E}">
        <p14:creationId xmlns:p14="http://schemas.microsoft.com/office/powerpoint/2010/main" val="1245862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9E9B2-7D2F-935B-12ED-B1AD8799AC2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960C30E-9FD6-07C0-D017-89290D5DE3B2}"/>
              </a:ext>
            </a:extLst>
          </p:cNvPr>
          <p:cNvSpPr>
            <a:spLocks noGrp="1" noRot="1" noChangeAspect="1"/>
          </p:cNvSpPr>
          <p:nvPr>
            <p:ph type="sldImg"/>
          </p:nvPr>
        </p:nvSpPr>
        <p:spPr>
          <a:xfrm>
            <a:off x="730250" y="750888"/>
            <a:ext cx="5429250" cy="3759200"/>
          </a:xfrm>
        </p:spPr>
      </p:sp>
      <p:sp>
        <p:nvSpPr>
          <p:cNvPr id="3" name="ノート プレースホルダー 2">
            <a:extLst>
              <a:ext uri="{FF2B5EF4-FFF2-40B4-BE49-F238E27FC236}">
                <a16:creationId xmlns:a16="http://schemas.microsoft.com/office/drawing/2014/main" id="{05D26AD8-959E-F2F8-18C6-375C93518AEC}"/>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F3C7F5D-73CA-1328-4748-A069DA0988B8}"/>
              </a:ext>
            </a:extLst>
          </p:cNvPr>
          <p:cNvSpPr>
            <a:spLocks noGrp="1"/>
          </p:cNvSpPr>
          <p:nvPr>
            <p:ph type="sldNum" sz="quarter" idx="10"/>
          </p:nvPr>
        </p:nvSpPr>
        <p:spPr/>
        <p:txBody>
          <a:bodyPr/>
          <a:lstStyle/>
          <a:p>
            <a:fld id="{3984CCFD-CAAC-4003-94C4-DF26A7FEEEE9}" type="slidenum">
              <a:rPr lang="en-US" altLang="ja-JP" smtClean="0"/>
              <a:pPr/>
              <a:t>34</a:t>
            </a:fld>
            <a:endParaRPr lang="en-US" altLang="ja-JP"/>
          </a:p>
        </p:txBody>
      </p:sp>
    </p:spTree>
    <p:extLst>
      <p:ext uri="{BB962C8B-B14F-4D97-AF65-F5344CB8AC3E}">
        <p14:creationId xmlns:p14="http://schemas.microsoft.com/office/powerpoint/2010/main" val="3539806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A3B97-A2C8-8CDF-2E56-8AB87A531CF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E160576-BD6C-B47D-8E37-9BB233AB8041}"/>
              </a:ext>
            </a:extLst>
          </p:cNvPr>
          <p:cNvSpPr>
            <a:spLocks noGrp="1" noRot="1" noChangeAspect="1"/>
          </p:cNvSpPr>
          <p:nvPr>
            <p:ph type="sldImg"/>
          </p:nvPr>
        </p:nvSpPr>
        <p:spPr>
          <a:xfrm>
            <a:off x="730250" y="750888"/>
            <a:ext cx="5429250" cy="3759200"/>
          </a:xfrm>
        </p:spPr>
      </p:sp>
      <p:sp>
        <p:nvSpPr>
          <p:cNvPr id="3" name="ノート プレースホルダー 2">
            <a:extLst>
              <a:ext uri="{FF2B5EF4-FFF2-40B4-BE49-F238E27FC236}">
                <a16:creationId xmlns:a16="http://schemas.microsoft.com/office/drawing/2014/main" id="{99CBF421-FF20-D2A6-213E-699E717DEAF3}"/>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006BB8B-3053-DE31-CEE6-C9C0133A7A8D}"/>
              </a:ext>
            </a:extLst>
          </p:cNvPr>
          <p:cNvSpPr>
            <a:spLocks noGrp="1"/>
          </p:cNvSpPr>
          <p:nvPr>
            <p:ph type="sldNum" sz="quarter" idx="10"/>
          </p:nvPr>
        </p:nvSpPr>
        <p:spPr/>
        <p:txBody>
          <a:bodyPr/>
          <a:lstStyle/>
          <a:p>
            <a:fld id="{3984CCFD-CAAC-4003-94C4-DF26A7FEEEE9}" type="slidenum">
              <a:rPr lang="en-US" altLang="ja-JP" smtClean="0"/>
              <a:pPr/>
              <a:t>35</a:t>
            </a:fld>
            <a:endParaRPr lang="en-US" altLang="ja-JP"/>
          </a:p>
        </p:txBody>
      </p:sp>
    </p:spTree>
    <p:extLst>
      <p:ext uri="{BB962C8B-B14F-4D97-AF65-F5344CB8AC3E}">
        <p14:creationId xmlns:p14="http://schemas.microsoft.com/office/powerpoint/2010/main" val="3058820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1BCA3-2AD0-BCE1-D9C5-CCF92605859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54A60EA-341B-56FA-D0BE-A4BF7D349318}"/>
              </a:ext>
            </a:extLst>
          </p:cNvPr>
          <p:cNvSpPr>
            <a:spLocks noGrp="1" noRot="1" noChangeAspect="1"/>
          </p:cNvSpPr>
          <p:nvPr>
            <p:ph type="sldImg"/>
          </p:nvPr>
        </p:nvSpPr>
        <p:spPr>
          <a:xfrm>
            <a:off x="730250" y="750888"/>
            <a:ext cx="5429250" cy="3759200"/>
          </a:xfrm>
        </p:spPr>
      </p:sp>
      <p:sp>
        <p:nvSpPr>
          <p:cNvPr id="3" name="ノート プレースホルダー 2">
            <a:extLst>
              <a:ext uri="{FF2B5EF4-FFF2-40B4-BE49-F238E27FC236}">
                <a16:creationId xmlns:a16="http://schemas.microsoft.com/office/drawing/2014/main" id="{0EC298EE-F34C-E63B-FC85-12098EE43503}"/>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CE3C84B-5B88-2ED2-CE33-7F4F742717A8}"/>
              </a:ext>
            </a:extLst>
          </p:cNvPr>
          <p:cNvSpPr>
            <a:spLocks noGrp="1"/>
          </p:cNvSpPr>
          <p:nvPr>
            <p:ph type="sldNum" sz="quarter" idx="10"/>
          </p:nvPr>
        </p:nvSpPr>
        <p:spPr/>
        <p:txBody>
          <a:bodyPr/>
          <a:lstStyle/>
          <a:p>
            <a:fld id="{3984CCFD-CAAC-4003-94C4-DF26A7FEEEE9}" type="slidenum">
              <a:rPr lang="en-US" altLang="ja-JP" smtClean="0"/>
              <a:pPr/>
              <a:t>4</a:t>
            </a:fld>
            <a:endParaRPr lang="en-US" altLang="ja-JP"/>
          </a:p>
        </p:txBody>
      </p:sp>
    </p:spTree>
    <p:extLst>
      <p:ext uri="{BB962C8B-B14F-4D97-AF65-F5344CB8AC3E}">
        <p14:creationId xmlns:p14="http://schemas.microsoft.com/office/powerpoint/2010/main" val="2399385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9B0D7-27AE-735E-E301-895689254EF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D05F9EC-FD3A-6468-DEE1-C3D775DFCB71}"/>
              </a:ext>
            </a:extLst>
          </p:cNvPr>
          <p:cNvSpPr>
            <a:spLocks noGrp="1" noRot="1" noChangeAspect="1"/>
          </p:cNvSpPr>
          <p:nvPr>
            <p:ph type="sldImg"/>
          </p:nvPr>
        </p:nvSpPr>
        <p:spPr>
          <a:xfrm>
            <a:off x="730250" y="750888"/>
            <a:ext cx="5429250" cy="3759200"/>
          </a:xfrm>
        </p:spPr>
      </p:sp>
      <p:sp>
        <p:nvSpPr>
          <p:cNvPr id="3" name="ノート プレースホルダー 2">
            <a:extLst>
              <a:ext uri="{FF2B5EF4-FFF2-40B4-BE49-F238E27FC236}">
                <a16:creationId xmlns:a16="http://schemas.microsoft.com/office/drawing/2014/main" id="{C452071D-F5EF-C932-96A3-4B9CAB8B9FDE}"/>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ABB4829-70A4-7B64-1FB0-A5F77CE3964F}"/>
              </a:ext>
            </a:extLst>
          </p:cNvPr>
          <p:cNvSpPr>
            <a:spLocks noGrp="1"/>
          </p:cNvSpPr>
          <p:nvPr>
            <p:ph type="sldNum" sz="quarter" idx="10"/>
          </p:nvPr>
        </p:nvSpPr>
        <p:spPr/>
        <p:txBody>
          <a:bodyPr/>
          <a:lstStyle/>
          <a:p>
            <a:fld id="{3984CCFD-CAAC-4003-94C4-DF26A7FEEEE9}" type="slidenum">
              <a:rPr lang="en-US" altLang="ja-JP" smtClean="0"/>
              <a:pPr/>
              <a:t>36</a:t>
            </a:fld>
            <a:endParaRPr lang="en-US" altLang="ja-JP"/>
          </a:p>
        </p:txBody>
      </p:sp>
    </p:spTree>
    <p:extLst>
      <p:ext uri="{BB962C8B-B14F-4D97-AF65-F5344CB8AC3E}">
        <p14:creationId xmlns:p14="http://schemas.microsoft.com/office/powerpoint/2010/main" val="1171366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31F5B-5BFF-6218-6BAD-10898B5DA16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8B54D7A-921F-699E-2995-3A7592BF0E2A}"/>
              </a:ext>
            </a:extLst>
          </p:cNvPr>
          <p:cNvSpPr>
            <a:spLocks noGrp="1" noRot="1" noChangeAspect="1"/>
          </p:cNvSpPr>
          <p:nvPr>
            <p:ph type="sldImg"/>
          </p:nvPr>
        </p:nvSpPr>
        <p:spPr>
          <a:xfrm>
            <a:off x="730250" y="750888"/>
            <a:ext cx="5429250" cy="3759200"/>
          </a:xfrm>
        </p:spPr>
      </p:sp>
      <p:sp>
        <p:nvSpPr>
          <p:cNvPr id="3" name="ノート プレースホルダー 2">
            <a:extLst>
              <a:ext uri="{FF2B5EF4-FFF2-40B4-BE49-F238E27FC236}">
                <a16:creationId xmlns:a16="http://schemas.microsoft.com/office/drawing/2014/main" id="{012C81FF-F9DC-0655-531E-1B114E7F439A}"/>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B779C17-08E1-4F68-E851-318A24FA738A}"/>
              </a:ext>
            </a:extLst>
          </p:cNvPr>
          <p:cNvSpPr>
            <a:spLocks noGrp="1"/>
          </p:cNvSpPr>
          <p:nvPr>
            <p:ph type="sldNum" sz="quarter" idx="10"/>
          </p:nvPr>
        </p:nvSpPr>
        <p:spPr/>
        <p:txBody>
          <a:bodyPr/>
          <a:lstStyle/>
          <a:p>
            <a:fld id="{3984CCFD-CAAC-4003-94C4-DF26A7FEEEE9}" type="slidenum">
              <a:rPr lang="en-US" altLang="ja-JP" smtClean="0"/>
              <a:pPr/>
              <a:t>37</a:t>
            </a:fld>
            <a:endParaRPr lang="en-US" altLang="ja-JP"/>
          </a:p>
        </p:txBody>
      </p:sp>
    </p:spTree>
    <p:extLst>
      <p:ext uri="{BB962C8B-B14F-4D97-AF65-F5344CB8AC3E}">
        <p14:creationId xmlns:p14="http://schemas.microsoft.com/office/powerpoint/2010/main" val="1084918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1ADE7-311C-FBDD-E715-4778396F1BD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0AB8435-DA49-3697-FA81-D7953EF051D2}"/>
              </a:ext>
            </a:extLst>
          </p:cNvPr>
          <p:cNvSpPr>
            <a:spLocks noGrp="1" noRot="1" noChangeAspect="1"/>
          </p:cNvSpPr>
          <p:nvPr>
            <p:ph type="sldImg"/>
          </p:nvPr>
        </p:nvSpPr>
        <p:spPr>
          <a:xfrm>
            <a:off x="730250" y="750888"/>
            <a:ext cx="5429250" cy="3759200"/>
          </a:xfrm>
        </p:spPr>
      </p:sp>
      <p:sp>
        <p:nvSpPr>
          <p:cNvPr id="3" name="ノート プレースホルダー 2">
            <a:extLst>
              <a:ext uri="{FF2B5EF4-FFF2-40B4-BE49-F238E27FC236}">
                <a16:creationId xmlns:a16="http://schemas.microsoft.com/office/drawing/2014/main" id="{C411AD19-A9FF-92FD-1358-29EBF7EFA1E3}"/>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E94A3FA-E242-0569-E43B-1B58679E793B}"/>
              </a:ext>
            </a:extLst>
          </p:cNvPr>
          <p:cNvSpPr>
            <a:spLocks noGrp="1"/>
          </p:cNvSpPr>
          <p:nvPr>
            <p:ph type="sldNum" sz="quarter" idx="10"/>
          </p:nvPr>
        </p:nvSpPr>
        <p:spPr/>
        <p:txBody>
          <a:bodyPr/>
          <a:lstStyle/>
          <a:p>
            <a:fld id="{3984CCFD-CAAC-4003-94C4-DF26A7FEEEE9}" type="slidenum">
              <a:rPr lang="en-US" altLang="ja-JP" smtClean="0"/>
              <a:pPr/>
              <a:t>38</a:t>
            </a:fld>
            <a:endParaRPr lang="en-US" altLang="ja-JP"/>
          </a:p>
        </p:txBody>
      </p:sp>
    </p:spTree>
    <p:extLst>
      <p:ext uri="{BB962C8B-B14F-4D97-AF65-F5344CB8AC3E}">
        <p14:creationId xmlns:p14="http://schemas.microsoft.com/office/powerpoint/2010/main" val="295001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EAEAD-7E79-01C0-AFF5-4FD444469F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A785E9E-668A-0FD7-030A-81A607803C19}"/>
              </a:ext>
            </a:extLst>
          </p:cNvPr>
          <p:cNvSpPr>
            <a:spLocks noGrp="1" noRot="1" noChangeAspect="1"/>
          </p:cNvSpPr>
          <p:nvPr>
            <p:ph type="sldImg"/>
          </p:nvPr>
        </p:nvSpPr>
        <p:spPr>
          <a:xfrm>
            <a:off x="730250" y="750888"/>
            <a:ext cx="5429250" cy="3759200"/>
          </a:xfrm>
        </p:spPr>
      </p:sp>
      <p:sp>
        <p:nvSpPr>
          <p:cNvPr id="3" name="ノート プレースホルダー 2">
            <a:extLst>
              <a:ext uri="{FF2B5EF4-FFF2-40B4-BE49-F238E27FC236}">
                <a16:creationId xmlns:a16="http://schemas.microsoft.com/office/drawing/2014/main" id="{8142E72C-9D71-BD6A-6DEF-6949F1C4FEF5}"/>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23802ED-0D7D-E178-B245-070F60BB8517}"/>
              </a:ext>
            </a:extLst>
          </p:cNvPr>
          <p:cNvSpPr>
            <a:spLocks noGrp="1"/>
          </p:cNvSpPr>
          <p:nvPr>
            <p:ph type="sldNum" sz="quarter" idx="10"/>
          </p:nvPr>
        </p:nvSpPr>
        <p:spPr/>
        <p:txBody>
          <a:bodyPr/>
          <a:lstStyle/>
          <a:p>
            <a:fld id="{3984CCFD-CAAC-4003-94C4-DF26A7FEEEE9}" type="slidenum">
              <a:rPr lang="en-US" altLang="ja-JP" smtClean="0"/>
              <a:pPr/>
              <a:t>40</a:t>
            </a:fld>
            <a:endParaRPr lang="en-US" altLang="ja-JP"/>
          </a:p>
        </p:txBody>
      </p:sp>
    </p:spTree>
    <p:extLst>
      <p:ext uri="{BB962C8B-B14F-4D97-AF65-F5344CB8AC3E}">
        <p14:creationId xmlns:p14="http://schemas.microsoft.com/office/powerpoint/2010/main" val="3054900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6762C-5B0A-8E8C-022A-4B2AFCAC941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17BE3A5-6644-D627-D920-80D06F7FB81F}"/>
              </a:ext>
            </a:extLst>
          </p:cNvPr>
          <p:cNvSpPr>
            <a:spLocks noGrp="1" noRot="1" noChangeAspect="1"/>
          </p:cNvSpPr>
          <p:nvPr>
            <p:ph type="sldImg"/>
          </p:nvPr>
        </p:nvSpPr>
        <p:spPr>
          <a:xfrm>
            <a:off x="730250" y="750888"/>
            <a:ext cx="5429250" cy="3759200"/>
          </a:xfrm>
        </p:spPr>
      </p:sp>
      <p:sp>
        <p:nvSpPr>
          <p:cNvPr id="3" name="ノート プレースホルダー 2">
            <a:extLst>
              <a:ext uri="{FF2B5EF4-FFF2-40B4-BE49-F238E27FC236}">
                <a16:creationId xmlns:a16="http://schemas.microsoft.com/office/drawing/2014/main" id="{4198AD06-F7EE-E21A-B974-A4D179B4AB49}"/>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E985045-76BF-D714-44AD-8F8F07239B2F}"/>
              </a:ext>
            </a:extLst>
          </p:cNvPr>
          <p:cNvSpPr>
            <a:spLocks noGrp="1"/>
          </p:cNvSpPr>
          <p:nvPr>
            <p:ph type="sldNum" sz="quarter" idx="10"/>
          </p:nvPr>
        </p:nvSpPr>
        <p:spPr/>
        <p:txBody>
          <a:bodyPr/>
          <a:lstStyle/>
          <a:p>
            <a:fld id="{3984CCFD-CAAC-4003-94C4-DF26A7FEEEE9}" type="slidenum">
              <a:rPr lang="en-US" altLang="ja-JP" smtClean="0"/>
              <a:pPr/>
              <a:t>7</a:t>
            </a:fld>
            <a:endParaRPr lang="en-US" altLang="ja-JP"/>
          </a:p>
        </p:txBody>
      </p:sp>
    </p:spTree>
    <p:extLst>
      <p:ext uri="{BB962C8B-B14F-4D97-AF65-F5344CB8AC3E}">
        <p14:creationId xmlns:p14="http://schemas.microsoft.com/office/powerpoint/2010/main" val="570978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26269-B2F9-1D29-A8C4-A7D65DCB9AF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3737070-B17F-DCC2-520E-F64731D2DF67}"/>
              </a:ext>
            </a:extLst>
          </p:cNvPr>
          <p:cNvSpPr>
            <a:spLocks noGrp="1" noRot="1" noChangeAspect="1"/>
          </p:cNvSpPr>
          <p:nvPr>
            <p:ph type="sldImg"/>
          </p:nvPr>
        </p:nvSpPr>
        <p:spPr>
          <a:xfrm>
            <a:off x="730250" y="750888"/>
            <a:ext cx="5429250" cy="3759200"/>
          </a:xfrm>
        </p:spPr>
      </p:sp>
      <p:sp>
        <p:nvSpPr>
          <p:cNvPr id="3" name="ノート プレースホルダー 2">
            <a:extLst>
              <a:ext uri="{FF2B5EF4-FFF2-40B4-BE49-F238E27FC236}">
                <a16:creationId xmlns:a16="http://schemas.microsoft.com/office/drawing/2014/main" id="{C55D7399-B4C8-A685-1597-7218557F99B3}"/>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5106B22-9D49-530B-3C0B-AC14B079E161}"/>
              </a:ext>
            </a:extLst>
          </p:cNvPr>
          <p:cNvSpPr>
            <a:spLocks noGrp="1"/>
          </p:cNvSpPr>
          <p:nvPr>
            <p:ph type="sldNum" sz="quarter" idx="10"/>
          </p:nvPr>
        </p:nvSpPr>
        <p:spPr/>
        <p:txBody>
          <a:bodyPr/>
          <a:lstStyle/>
          <a:p>
            <a:fld id="{3984CCFD-CAAC-4003-94C4-DF26A7FEEEE9}" type="slidenum">
              <a:rPr lang="en-US" altLang="ja-JP" smtClean="0"/>
              <a:pPr/>
              <a:t>8</a:t>
            </a:fld>
            <a:endParaRPr lang="en-US" altLang="ja-JP"/>
          </a:p>
        </p:txBody>
      </p:sp>
    </p:spTree>
    <p:extLst>
      <p:ext uri="{BB962C8B-B14F-4D97-AF65-F5344CB8AC3E}">
        <p14:creationId xmlns:p14="http://schemas.microsoft.com/office/powerpoint/2010/main" val="2709520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10564-E1A8-4020-D013-638605F53AF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A44619A-612B-4150-460F-EC3FD864B527}"/>
              </a:ext>
            </a:extLst>
          </p:cNvPr>
          <p:cNvSpPr>
            <a:spLocks noGrp="1" noRot="1" noChangeAspect="1"/>
          </p:cNvSpPr>
          <p:nvPr>
            <p:ph type="sldImg"/>
          </p:nvPr>
        </p:nvSpPr>
        <p:spPr>
          <a:xfrm>
            <a:off x="730250" y="750888"/>
            <a:ext cx="5429250" cy="3759200"/>
          </a:xfrm>
        </p:spPr>
      </p:sp>
      <p:sp>
        <p:nvSpPr>
          <p:cNvPr id="3" name="ノート プレースホルダー 2">
            <a:extLst>
              <a:ext uri="{FF2B5EF4-FFF2-40B4-BE49-F238E27FC236}">
                <a16:creationId xmlns:a16="http://schemas.microsoft.com/office/drawing/2014/main" id="{CECCCC13-8E10-DB0D-A0ED-A42D6A845DEE}"/>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6476278-0D1B-C150-3D9C-57CAC2F59B16}"/>
              </a:ext>
            </a:extLst>
          </p:cNvPr>
          <p:cNvSpPr>
            <a:spLocks noGrp="1"/>
          </p:cNvSpPr>
          <p:nvPr>
            <p:ph type="sldNum" sz="quarter" idx="10"/>
          </p:nvPr>
        </p:nvSpPr>
        <p:spPr/>
        <p:txBody>
          <a:bodyPr/>
          <a:lstStyle/>
          <a:p>
            <a:fld id="{3984CCFD-CAAC-4003-94C4-DF26A7FEEEE9}" type="slidenum">
              <a:rPr lang="en-US" altLang="ja-JP" smtClean="0"/>
              <a:pPr/>
              <a:t>10</a:t>
            </a:fld>
            <a:endParaRPr lang="en-US" altLang="ja-JP"/>
          </a:p>
        </p:txBody>
      </p:sp>
    </p:spTree>
    <p:extLst>
      <p:ext uri="{BB962C8B-B14F-4D97-AF65-F5344CB8AC3E}">
        <p14:creationId xmlns:p14="http://schemas.microsoft.com/office/powerpoint/2010/main" val="2382760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D1617-1DDB-874E-97BC-BCF97DEA4A7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E8175A9-FF37-A718-B7AB-CEC912BA9E8B}"/>
              </a:ext>
            </a:extLst>
          </p:cNvPr>
          <p:cNvSpPr>
            <a:spLocks noGrp="1" noRot="1" noChangeAspect="1"/>
          </p:cNvSpPr>
          <p:nvPr>
            <p:ph type="sldImg"/>
          </p:nvPr>
        </p:nvSpPr>
        <p:spPr>
          <a:xfrm>
            <a:off x="730250" y="750888"/>
            <a:ext cx="5429250" cy="3759200"/>
          </a:xfrm>
        </p:spPr>
      </p:sp>
      <p:sp>
        <p:nvSpPr>
          <p:cNvPr id="3" name="ノート プレースホルダー 2">
            <a:extLst>
              <a:ext uri="{FF2B5EF4-FFF2-40B4-BE49-F238E27FC236}">
                <a16:creationId xmlns:a16="http://schemas.microsoft.com/office/drawing/2014/main" id="{0538995D-12E0-3193-170E-EB43BC0AFC01}"/>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7A9EAC7-B6C8-6776-BB36-3F0A3D519E6D}"/>
              </a:ext>
            </a:extLst>
          </p:cNvPr>
          <p:cNvSpPr>
            <a:spLocks noGrp="1"/>
          </p:cNvSpPr>
          <p:nvPr>
            <p:ph type="sldNum" sz="quarter" idx="10"/>
          </p:nvPr>
        </p:nvSpPr>
        <p:spPr/>
        <p:txBody>
          <a:bodyPr/>
          <a:lstStyle/>
          <a:p>
            <a:fld id="{3984CCFD-CAAC-4003-94C4-DF26A7FEEEE9}" type="slidenum">
              <a:rPr lang="en-US" altLang="ja-JP" smtClean="0"/>
              <a:pPr/>
              <a:t>11</a:t>
            </a:fld>
            <a:endParaRPr lang="en-US" altLang="ja-JP"/>
          </a:p>
        </p:txBody>
      </p:sp>
    </p:spTree>
    <p:extLst>
      <p:ext uri="{BB962C8B-B14F-4D97-AF65-F5344CB8AC3E}">
        <p14:creationId xmlns:p14="http://schemas.microsoft.com/office/powerpoint/2010/main" val="2433978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9E2C1-5B37-7520-B1FD-ECB5171B7DE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21EDEAA-F9EC-DB38-343F-5670CB0058F1}"/>
              </a:ext>
            </a:extLst>
          </p:cNvPr>
          <p:cNvSpPr>
            <a:spLocks noGrp="1" noRot="1" noChangeAspect="1"/>
          </p:cNvSpPr>
          <p:nvPr>
            <p:ph type="sldImg"/>
          </p:nvPr>
        </p:nvSpPr>
        <p:spPr>
          <a:xfrm>
            <a:off x="730250" y="750888"/>
            <a:ext cx="5429250" cy="3759200"/>
          </a:xfrm>
        </p:spPr>
      </p:sp>
      <p:sp>
        <p:nvSpPr>
          <p:cNvPr id="3" name="ノート プレースホルダー 2">
            <a:extLst>
              <a:ext uri="{FF2B5EF4-FFF2-40B4-BE49-F238E27FC236}">
                <a16:creationId xmlns:a16="http://schemas.microsoft.com/office/drawing/2014/main" id="{F4E38B07-96FE-4009-D09D-E282772B0881}"/>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4D8FCC9-72A5-793A-28D8-22C747843104}"/>
              </a:ext>
            </a:extLst>
          </p:cNvPr>
          <p:cNvSpPr>
            <a:spLocks noGrp="1"/>
          </p:cNvSpPr>
          <p:nvPr>
            <p:ph type="sldNum" sz="quarter" idx="10"/>
          </p:nvPr>
        </p:nvSpPr>
        <p:spPr/>
        <p:txBody>
          <a:bodyPr/>
          <a:lstStyle/>
          <a:p>
            <a:fld id="{3984CCFD-CAAC-4003-94C4-DF26A7FEEEE9}" type="slidenum">
              <a:rPr lang="en-US" altLang="ja-JP" smtClean="0"/>
              <a:pPr/>
              <a:t>12</a:t>
            </a:fld>
            <a:endParaRPr lang="en-US" altLang="ja-JP"/>
          </a:p>
        </p:txBody>
      </p:sp>
    </p:spTree>
    <p:extLst>
      <p:ext uri="{BB962C8B-B14F-4D97-AF65-F5344CB8AC3E}">
        <p14:creationId xmlns:p14="http://schemas.microsoft.com/office/powerpoint/2010/main" val="4182824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3AC28-BCD2-B58B-F859-18EE95D7E8A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290CEC5-8ADA-C910-887A-601C1993B1DC}"/>
              </a:ext>
            </a:extLst>
          </p:cNvPr>
          <p:cNvSpPr>
            <a:spLocks noGrp="1" noRot="1" noChangeAspect="1"/>
          </p:cNvSpPr>
          <p:nvPr>
            <p:ph type="sldImg"/>
          </p:nvPr>
        </p:nvSpPr>
        <p:spPr>
          <a:xfrm>
            <a:off x="730250" y="750888"/>
            <a:ext cx="5429250" cy="3759200"/>
          </a:xfrm>
        </p:spPr>
      </p:sp>
      <p:sp>
        <p:nvSpPr>
          <p:cNvPr id="3" name="ノート プレースホルダー 2">
            <a:extLst>
              <a:ext uri="{FF2B5EF4-FFF2-40B4-BE49-F238E27FC236}">
                <a16:creationId xmlns:a16="http://schemas.microsoft.com/office/drawing/2014/main" id="{CDD7B057-7A92-5DA0-2F61-B8CB6A73ED4C}"/>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5AC1E43-E7F0-963F-C564-E971DD4E8E4E}"/>
              </a:ext>
            </a:extLst>
          </p:cNvPr>
          <p:cNvSpPr>
            <a:spLocks noGrp="1"/>
          </p:cNvSpPr>
          <p:nvPr>
            <p:ph type="sldNum" sz="quarter" idx="10"/>
          </p:nvPr>
        </p:nvSpPr>
        <p:spPr/>
        <p:txBody>
          <a:bodyPr/>
          <a:lstStyle/>
          <a:p>
            <a:fld id="{3984CCFD-CAAC-4003-94C4-DF26A7FEEEE9}" type="slidenum">
              <a:rPr lang="en-US" altLang="ja-JP" smtClean="0"/>
              <a:pPr/>
              <a:t>15</a:t>
            </a:fld>
            <a:endParaRPr lang="en-US" altLang="ja-JP"/>
          </a:p>
        </p:txBody>
      </p:sp>
    </p:spTree>
    <p:extLst>
      <p:ext uri="{BB962C8B-B14F-4D97-AF65-F5344CB8AC3E}">
        <p14:creationId xmlns:p14="http://schemas.microsoft.com/office/powerpoint/2010/main" val="2351700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E95BA-BF9F-CC21-EFCC-2763DFAFE41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B824D82-0CEE-4452-B48B-971E456467C2}"/>
              </a:ext>
            </a:extLst>
          </p:cNvPr>
          <p:cNvSpPr>
            <a:spLocks noGrp="1" noRot="1" noChangeAspect="1"/>
          </p:cNvSpPr>
          <p:nvPr>
            <p:ph type="sldImg"/>
          </p:nvPr>
        </p:nvSpPr>
        <p:spPr>
          <a:xfrm>
            <a:off x="730250" y="750888"/>
            <a:ext cx="5429250" cy="3759200"/>
          </a:xfrm>
        </p:spPr>
      </p:sp>
      <p:sp>
        <p:nvSpPr>
          <p:cNvPr id="3" name="ノート プレースホルダー 2">
            <a:extLst>
              <a:ext uri="{FF2B5EF4-FFF2-40B4-BE49-F238E27FC236}">
                <a16:creationId xmlns:a16="http://schemas.microsoft.com/office/drawing/2014/main" id="{5CFCA4FE-496D-115F-C5B4-5C2454E76503}"/>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28B9D03-D32F-0728-7220-0D0493ACD8DA}"/>
              </a:ext>
            </a:extLst>
          </p:cNvPr>
          <p:cNvSpPr>
            <a:spLocks noGrp="1"/>
          </p:cNvSpPr>
          <p:nvPr>
            <p:ph type="sldNum" sz="quarter" idx="10"/>
          </p:nvPr>
        </p:nvSpPr>
        <p:spPr/>
        <p:txBody>
          <a:bodyPr/>
          <a:lstStyle/>
          <a:p>
            <a:fld id="{3984CCFD-CAAC-4003-94C4-DF26A7FEEEE9}" type="slidenum">
              <a:rPr lang="en-US" altLang="ja-JP" smtClean="0"/>
              <a:pPr/>
              <a:t>16</a:t>
            </a:fld>
            <a:endParaRPr lang="en-US" altLang="ja-JP"/>
          </a:p>
        </p:txBody>
      </p:sp>
    </p:spTree>
    <p:extLst>
      <p:ext uri="{BB962C8B-B14F-4D97-AF65-F5344CB8AC3E}">
        <p14:creationId xmlns:p14="http://schemas.microsoft.com/office/powerpoint/2010/main" val="34858411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2C85A053-0E9F-AF7E-BA5C-61AC62929129}"/>
              </a:ext>
            </a:extLst>
          </p:cNvPr>
          <p:cNvCxnSpPr>
            <a:cxnSpLocks/>
          </p:cNvCxnSpPr>
          <p:nvPr userDrawn="1"/>
        </p:nvCxnSpPr>
        <p:spPr>
          <a:xfrm flipH="1">
            <a:off x="3862317" y="2422478"/>
            <a:ext cx="3309582" cy="0"/>
          </a:xfrm>
          <a:prstGeom prst="line">
            <a:avLst/>
          </a:prstGeom>
          <a:ln w="127000" cap="rnd">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フリーフォーム: 図形 3">
            <a:extLst>
              <a:ext uri="{FF2B5EF4-FFF2-40B4-BE49-F238E27FC236}">
                <a16:creationId xmlns:a16="http://schemas.microsoft.com/office/drawing/2014/main" id="{54730277-24CD-26F9-98AE-3BD9941BF888}"/>
              </a:ext>
            </a:extLst>
          </p:cNvPr>
          <p:cNvSpPr/>
          <p:nvPr userDrawn="1"/>
        </p:nvSpPr>
        <p:spPr>
          <a:xfrm rot="1095865">
            <a:off x="-484892" y="-858904"/>
            <a:ext cx="4505406" cy="5343959"/>
          </a:xfrm>
          <a:custGeom>
            <a:avLst/>
            <a:gdLst>
              <a:gd name="connsiteX0" fmla="*/ 0 w 4505406"/>
              <a:gd name="connsiteY0" fmla="*/ 1486917 h 5343959"/>
              <a:gd name="connsiteX1" fmla="*/ 4505406 w 4505406"/>
              <a:gd name="connsiteY1" fmla="*/ 0 h 5343959"/>
              <a:gd name="connsiteX2" fmla="*/ 4505406 w 4505406"/>
              <a:gd name="connsiteY2" fmla="*/ 5148365 h 5343959"/>
              <a:gd name="connsiteX3" fmla="*/ 3912750 w 4505406"/>
              <a:gd name="connsiteY3" fmla="*/ 5343959 h 5343959"/>
              <a:gd name="connsiteX4" fmla="*/ 1272938 w 4505406"/>
              <a:gd name="connsiteY4" fmla="*/ 5343959 h 5343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5406" h="5343959">
                <a:moveTo>
                  <a:pt x="0" y="1486917"/>
                </a:moveTo>
                <a:lnTo>
                  <a:pt x="4505406" y="0"/>
                </a:lnTo>
                <a:lnTo>
                  <a:pt x="4505406" y="5148365"/>
                </a:lnTo>
                <a:lnTo>
                  <a:pt x="3912750" y="5343959"/>
                </a:lnTo>
                <a:lnTo>
                  <a:pt x="1272938" y="5343959"/>
                </a:lnTo>
                <a:close/>
              </a:path>
            </a:pathLst>
          </a:custGeom>
          <a:solidFill>
            <a:srgbClr val="FFE0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 name="フリーフォーム: 図形 4">
            <a:extLst>
              <a:ext uri="{FF2B5EF4-FFF2-40B4-BE49-F238E27FC236}">
                <a16:creationId xmlns:a16="http://schemas.microsoft.com/office/drawing/2014/main" id="{D0FB6F3B-DDC5-D19D-5619-40C01CABF2C9}"/>
              </a:ext>
            </a:extLst>
          </p:cNvPr>
          <p:cNvSpPr/>
          <p:nvPr userDrawn="1"/>
        </p:nvSpPr>
        <p:spPr>
          <a:xfrm>
            <a:off x="0" y="3011632"/>
            <a:ext cx="3383677" cy="3846368"/>
          </a:xfrm>
          <a:custGeom>
            <a:avLst/>
            <a:gdLst>
              <a:gd name="connsiteX0" fmla="*/ 1092914 w 3383677"/>
              <a:gd name="connsiteY0" fmla="*/ 0 h 3846368"/>
              <a:gd name="connsiteX1" fmla="*/ 3383677 w 3383677"/>
              <a:gd name="connsiteY1" fmla="*/ 2114550 h 3846368"/>
              <a:gd name="connsiteX2" fmla="*/ 2550052 w 3383677"/>
              <a:gd name="connsiteY2" fmla="*/ 3746240 h 3846368"/>
              <a:gd name="connsiteX3" fmla="*/ 2404994 w 3383677"/>
              <a:gd name="connsiteY3" fmla="*/ 3846368 h 3846368"/>
              <a:gd name="connsiteX4" fmla="*/ 0 w 3383677"/>
              <a:gd name="connsiteY4" fmla="*/ 3846368 h 3846368"/>
              <a:gd name="connsiteX5" fmla="*/ 0 w 3383677"/>
              <a:gd name="connsiteY5" fmla="*/ 255776 h 3846368"/>
              <a:gd name="connsiteX6" fmla="*/ 1001 w 3383677"/>
              <a:gd name="connsiteY6" fmla="*/ 255215 h 3846368"/>
              <a:gd name="connsiteX7" fmla="*/ 1092914 w 3383677"/>
              <a:gd name="connsiteY7" fmla="*/ 0 h 384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677" h="3846368">
                <a:moveTo>
                  <a:pt x="1092914" y="0"/>
                </a:moveTo>
                <a:cubicBezTo>
                  <a:pt x="2358067" y="0"/>
                  <a:pt x="3383677" y="946716"/>
                  <a:pt x="3383677" y="2114550"/>
                </a:cubicBezTo>
                <a:cubicBezTo>
                  <a:pt x="3383677" y="2771457"/>
                  <a:pt x="3059168" y="3358400"/>
                  <a:pt x="2550052" y="3746240"/>
                </a:cubicBezTo>
                <a:lnTo>
                  <a:pt x="2404994" y="3846368"/>
                </a:lnTo>
                <a:lnTo>
                  <a:pt x="0" y="3846368"/>
                </a:lnTo>
                <a:lnTo>
                  <a:pt x="0" y="255776"/>
                </a:lnTo>
                <a:lnTo>
                  <a:pt x="1001" y="255215"/>
                </a:lnTo>
                <a:cubicBezTo>
                  <a:pt x="325586" y="92453"/>
                  <a:pt x="697554" y="0"/>
                  <a:pt x="1092914"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pic>
        <p:nvPicPr>
          <p:cNvPr id="6" name="図 5">
            <a:extLst>
              <a:ext uri="{FF2B5EF4-FFF2-40B4-BE49-F238E27FC236}">
                <a16:creationId xmlns:a16="http://schemas.microsoft.com/office/drawing/2014/main" id="{8F49CF98-6024-A45A-E2DA-2905384D2FAC}"/>
              </a:ext>
            </a:extLst>
          </p:cNvPr>
          <p:cNvPicPr>
            <a:picLocks noChangeAspect="1"/>
          </p:cNvPicPr>
          <p:nvPr userDrawn="1"/>
        </p:nvPicPr>
        <p:blipFill>
          <a:blip r:embed="rId2"/>
          <a:stretch>
            <a:fillRect/>
          </a:stretch>
        </p:blipFill>
        <p:spPr>
          <a:xfrm>
            <a:off x="5702575" y="5359431"/>
            <a:ext cx="1857375" cy="609600"/>
          </a:xfrm>
          <a:prstGeom prst="rect">
            <a:avLst/>
          </a:prstGeom>
        </p:spPr>
      </p:pic>
      <p:sp>
        <p:nvSpPr>
          <p:cNvPr id="7" name="テキスト ボックス 6">
            <a:extLst>
              <a:ext uri="{FF2B5EF4-FFF2-40B4-BE49-F238E27FC236}">
                <a16:creationId xmlns:a16="http://schemas.microsoft.com/office/drawing/2014/main" id="{D6A77ABA-CD50-03B0-05CC-437F02682C1C}"/>
              </a:ext>
            </a:extLst>
          </p:cNvPr>
          <p:cNvSpPr txBox="1"/>
          <p:nvPr userDrawn="1"/>
        </p:nvSpPr>
        <p:spPr>
          <a:xfrm>
            <a:off x="4124480" y="2695295"/>
            <a:ext cx="5269686" cy="1284006"/>
          </a:xfrm>
          <a:prstGeom prst="rect">
            <a:avLst/>
          </a:prstGeom>
          <a:noFill/>
        </p:spPr>
        <p:txBody>
          <a:bodyPr wrap="square" rtlCol="0">
            <a:spAutoFit/>
          </a:bodyPr>
          <a:lstStyle/>
          <a:p>
            <a:pPr algn="ctr">
              <a:lnSpc>
                <a:spcPct val="150000"/>
              </a:lnSpc>
            </a:pPr>
            <a:r>
              <a:rPr kumimoji="1" lang="ja-JP" altLang="en-US" sz="2800">
                <a:solidFill>
                  <a:srgbClr val="4D4D4D"/>
                </a:solidFill>
                <a:latin typeface="BIZ UDゴシック" panose="020B0400000000000000" pitchFamily="49" charset="-128"/>
                <a:ea typeface="BIZ UDゴシック" panose="020B0400000000000000" pitchFamily="49" charset="-128"/>
              </a:rPr>
              <a:t>来訪者満足度調査</a:t>
            </a:r>
            <a:r>
              <a:rPr kumimoji="1" lang="en-US" altLang="ja-JP" sz="2800">
                <a:solidFill>
                  <a:srgbClr val="4D4D4D"/>
                </a:solidFill>
                <a:latin typeface="BIZ UDゴシック" panose="020B0400000000000000" pitchFamily="49" charset="-128"/>
                <a:ea typeface="BIZ UDゴシック" panose="020B0400000000000000" pitchFamily="49" charset="-128"/>
              </a:rPr>
              <a:t>2025</a:t>
            </a:r>
          </a:p>
          <a:p>
            <a:pPr algn="ctr">
              <a:lnSpc>
                <a:spcPct val="150000"/>
              </a:lnSpc>
            </a:pPr>
            <a:r>
              <a:rPr kumimoji="1" lang="ja-JP" altLang="en-US" sz="2800">
                <a:solidFill>
                  <a:srgbClr val="4D4D4D"/>
                </a:solidFill>
                <a:latin typeface="BIZ UDゴシック" panose="020B0400000000000000" pitchFamily="49" charset="-128"/>
                <a:ea typeface="BIZ UDゴシック" panose="020B0400000000000000" pitchFamily="49" charset="-128"/>
              </a:rPr>
              <a:t>報告書</a:t>
            </a:r>
            <a:r>
              <a:rPr kumimoji="1" lang="en-US" altLang="ja-JP" sz="2800">
                <a:solidFill>
                  <a:srgbClr val="4D4D4D"/>
                </a:solidFill>
                <a:latin typeface="BIZ UDゴシック" panose="020B0400000000000000" pitchFamily="49" charset="-128"/>
                <a:ea typeface="BIZ UDゴシック" panose="020B0400000000000000" pitchFamily="49" charset="-128"/>
              </a:rPr>
              <a:t>【</a:t>
            </a:r>
            <a:r>
              <a:rPr kumimoji="1" lang="ja-JP" altLang="en-US" sz="2800">
                <a:solidFill>
                  <a:srgbClr val="4D4D4D"/>
                </a:solidFill>
                <a:latin typeface="BIZ UDゴシック" panose="020B0400000000000000" pitchFamily="49" charset="-128"/>
                <a:ea typeface="BIZ UDゴシック" panose="020B0400000000000000" pitchFamily="49" charset="-128"/>
              </a:rPr>
              <a:t>南紀白浜エリア</a:t>
            </a:r>
            <a:r>
              <a:rPr kumimoji="1" lang="en-US" altLang="ja-JP" sz="2800">
                <a:solidFill>
                  <a:srgbClr val="4D4D4D"/>
                </a:solidFill>
                <a:latin typeface="BIZ UDゴシック" panose="020B0400000000000000" pitchFamily="49" charset="-128"/>
                <a:ea typeface="BIZ UDゴシック" panose="020B0400000000000000" pitchFamily="49" charset="-128"/>
              </a:rPr>
              <a:t>】</a:t>
            </a:r>
            <a:endParaRPr kumimoji="1" lang="ja-JP" altLang="en-US" sz="2800">
              <a:solidFill>
                <a:srgbClr val="4D4D4D"/>
              </a:solidFill>
              <a:latin typeface="BIZ UDゴシック" panose="020B0400000000000000" pitchFamily="49" charset="-128"/>
              <a:ea typeface="BIZ UDゴシック" panose="020B0400000000000000" pitchFamily="49" charset="-128"/>
            </a:endParaRPr>
          </a:p>
        </p:txBody>
      </p:sp>
      <p:pic>
        <p:nvPicPr>
          <p:cNvPr id="9" name="図 8">
            <a:extLst>
              <a:ext uri="{FF2B5EF4-FFF2-40B4-BE49-F238E27FC236}">
                <a16:creationId xmlns:a16="http://schemas.microsoft.com/office/drawing/2014/main" id="{D25648B8-FF42-CE30-BDA1-B461479BC59E}"/>
              </a:ext>
            </a:extLst>
          </p:cNvPr>
          <p:cNvPicPr>
            <a:picLocks noChangeAspect="1"/>
          </p:cNvPicPr>
          <p:nvPr userDrawn="1"/>
        </p:nvPicPr>
        <p:blipFill>
          <a:blip r:embed="rId3"/>
          <a:stretch>
            <a:fillRect/>
          </a:stretch>
        </p:blipFill>
        <p:spPr>
          <a:xfrm>
            <a:off x="2606950" y="7362790"/>
            <a:ext cx="9906000" cy="806086"/>
          </a:xfrm>
          <a:prstGeom prst="rect">
            <a:avLst/>
          </a:prstGeom>
        </p:spPr>
      </p:pic>
      <p:pic>
        <p:nvPicPr>
          <p:cNvPr id="10" name="グラフィックス 9">
            <a:extLst>
              <a:ext uri="{FF2B5EF4-FFF2-40B4-BE49-F238E27FC236}">
                <a16:creationId xmlns:a16="http://schemas.microsoft.com/office/drawing/2014/main" id="{1C7C2D29-E8AD-1BDF-26AC-BBDA1356700D}"/>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9012" y="439565"/>
            <a:ext cx="2851041" cy="2184054"/>
          </a:xfrm>
          <a:prstGeom prst="rect">
            <a:avLst/>
          </a:prstGeom>
        </p:spPr>
      </p:pic>
      <p:pic>
        <p:nvPicPr>
          <p:cNvPr id="11" name="グラフィックス 10">
            <a:extLst>
              <a:ext uri="{FF2B5EF4-FFF2-40B4-BE49-F238E27FC236}">
                <a16:creationId xmlns:a16="http://schemas.microsoft.com/office/drawing/2014/main" id="{69099BCA-023D-CEA9-ADC5-6557FB07142F}"/>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7082" y="4126926"/>
            <a:ext cx="2520358" cy="1742133"/>
          </a:xfrm>
          <a:prstGeom prst="rect">
            <a:avLst/>
          </a:prstGeom>
        </p:spPr>
      </p:pic>
      <p:sp>
        <p:nvSpPr>
          <p:cNvPr id="12" name="楕円 11">
            <a:extLst>
              <a:ext uri="{FF2B5EF4-FFF2-40B4-BE49-F238E27FC236}">
                <a16:creationId xmlns:a16="http://schemas.microsoft.com/office/drawing/2014/main" id="{E9AF25A0-B1DC-D449-2B37-5D3A6A13A130}"/>
              </a:ext>
            </a:extLst>
          </p:cNvPr>
          <p:cNvSpPr/>
          <p:nvPr userDrawn="1"/>
        </p:nvSpPr>
        <p:spPr>
          <a:xfrm>
            <a:off x="7475751" y="2338109"/>
            <a:ext cx="168398" cy="16839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 name="楕円 12">
            <a:extLst>
              <a:ext uri="{FF2B5EF4-FFF2-40B4-BE49-F238E27FC236}">
                <a16:creationId xmlns:a16="http://schemas.microsoft.com/office/drawing/2014/main" id="{3853FCB5-511D-D711-FC5D-337AF704E10A}"/>
              </a:ext>
            </a:extLst>
          </p:cNvPr>
          <p:cNvSpPr/>
          <p:nvPr userDrawn="1"/>
        </p:nvSpPr>
        <p:spPr>
          <a:xfrm>
            <a:off x="7750071" y="2338109"/>
            <a:ext cx="168398" cy="16839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cxnSp>
        <p:nvCxnSpPr>
          <p:cNvPr id="14" name="直線コネクタ 13">
            <a:extLst>
              <a:ext uri="{FF2B5EF4-FFF2-40B4-BE49-F238E27FC236}">
                <a16:creationId xmlns:a16="http://schemas.microsoft.com/office/drawing/2014/main" id="{9CE09DB9-4925-C6AD-BA66-C3A0725DCF4F}"/>
              </a:ext>
            </a:extLst>
          </p:cNvPr>
          <p:cNvCxnSpPr>
            <a:cxnSpLocks/>
          </p:cNvCxnSpPr>
          <p:nvPr userDrawn="1"/>
        </p:nvCxnSpPr>
        <p:spPr>
          <a:xfrm flipH="1">
            <a:off x="5702575" y="4550557"/>
            <a:ext cx="4584380" cy="0"/>
          </a:xfrm>
          <a:prstGeom prst="line">
            <a:avLst/>
          </a:prstGeom>
          <a:ln w="127000" cap="rnd">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楕円 14">
            <a:extLst>
              <a:ext uri="{FF2B5EF4-FFF2-40B4-BE49-F238E27FC236}">
                <a16:creationId xmlns:a16="http://schemas.microsoft.com/office/drawing/2014/main" id="{0B627F46-3CC0-D7E1-55FB-9E2657963133}"/>
              </a:ext>
            </a:extLst>
          </p:cNvPr>
          <p:cNvSpPr/>
          <p:nvPr userDrawn="1"/>
        </p:nvSpPr>
        <p:spPr>
          <a:xfrm>
            <a:off x="5344372" y="4466358"/>
            <a:ext cx="168398" cy="16839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6" name="テキスト ボックス 15">
            <a:extLst>
              <a:ext uri="{FF2B5EF4-FFF2-40B4-BE49-F238E27FC236}">
                <a16:creationId xmlns:a16="http://schemas.microsoft.com/office/drawing/2014/main" id="{CDDFC462-C959-59E3-414F-66DB28E63B34}"/>
              </a:ext>
            </a:extLst>
          </p:cNvPr>
          <p:cNvSpPr txBox="1"/>
          <p:nvPr userDrawn="1"/>
        </p:nvSpPr>
        <p:spPr>
          <a:xfrm>
            <a:off x="5212941" y="4084330"/>
            <a:ext cx="2836642" cy="276999"/>
          </a:xfrm>
          <a:prstGeom prst="rect">
            <a:avLst/>
          </a:prstGeom>
          <a:noFill/>
        </p:spPr>
        <p:txBody>
          <a:bodyPr wrap="square" rtlCol="0">
            <a:spAutoFit/>
          </a:bodyPr>
          <a:lstStyle/>
          <a:p>
            <a:pPr algn="ctr"/>
            <a:r>
              <a:rPr kumimoji="1" lang="en-US" altLang="ja-JP" sz="1200" dirty="0">
                <a:solidFill>
                  <a:srgbClr val="4D4D4D"/>
                </a:solidFill>
                <a:latin typeface="+mj-ea"/>
                <a:ea typeface="+mj-ea"/>
              </a:rPr>
              <a:t>2026</a:t>
            </a:r>
            <a:r>
              <a:rPr kumimoji="1" lang="ja-JP" altLang="en-US" sz="1200" dirty="0">
                <a:solidFill>
                  <a:srgbClr val="4D4D4D"/>
                </a:solidFill>
                <a:latin typeface="+mj-ea"/>
                <a:ea typeface="+mj-ea"/>
              </a:rPr>
              <a:t>年</a:t>
            </a:r>
            <a:r>
              <a:rPr kumimoji="1" lang="en-US" altLang="ja-JP" sz="1200" dirty="0">
                <a:solidFill>
                  <a:srgbClr val="4D4D4D"/>
                </a:solidFill>
                <a:latin typeface="+mj-ea"/>
                <a:ea typeface="+mj-ea"/>
              </a:rPr>
              <a:t>3</a:t>
            </a:r>
            <a:r>
              <a:rPr kumimoji="1" lang="ja-JP" altLang="en-US" sz="1200" dirty="0">
                <a:solidFill>
                  <a:srgbClr val="4D4D4D"/>
                </a:solidFill>
                <a:latin typeface="+mj-ea"/>
                <a:ea typeface="+mj-ea"/>
              </a:rPr>
              <a:t>月</a:t>
            </a:r>
            <a:r>
              <a:rPr kumimoji="1" lang="en-US" altLang="ja-JP" sz="1200" dirty="0">
                <a:solidFill>
                  <a:srgbClr val="4D4D4D"/>
                </a:solidFill>
                <a:latin typeface="+mj-ea"/>
                <a:ea typeface="+mj-ea"/>
              </a:rPr>
              <a:t>19</a:t>
            </a:r>
            <a:r>
              <a:rPr kumimoji="1" lang="ja-JP" altLang="en-US" sz="1200" dirty="0">
                <a:solidFill>
                  <a:srgbClr val="4D4D4D"/>
                </a:solidFill>
                <a:latin typeface="+mj-ea"/>
                <a:ea typeface="+mj-ea"/>
              </a:rPr>
              <a:t>日</a:t>
            </a:r>
          </a:p>
        </p:txBody>
      </p:sp>
    </p:spTree>
    <p:extLst>
      <p:ext uri="{BB962C8B-B14F-4D97-AF65-F5344CB8AC3E}">
        <p14:creationId xmlns:p14="http://schemas.microsoft.com/office/powerpoint/2010/main" val="25867926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1_タイトルと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F7EAB4-FE4D-8A17-5904-6CC4AF0D19C2}"/>
              </a:ext>
            </a:extLst>
          </p:cNvPr>
          <p:cNvSpPr>
            <a:spLocks noGrp="1"/>
          </p:cNvSpPr>
          <p:nvPr>
            <p:ph type="title"/>
          </p:nvPr>
        </p:nvSpPr>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9E08A9B-550B-CADF-8120-C40B0F7CC0D6}"/>
              </a:ext>
            </a:extLst>
          </p:cNvPr>
          <p:cNvSpPr>
            <a:spLocks noGrp="1"/>
          </p:cNvSpPr>
          <p:nvPr>
            <p:ph type="body" idx="1"/>
          </p:nvPr>
        </p:nvSpPr>
        <p:spPr>
          <a:xfrm>
            <a:off x="681038" y="1825625"/>
            <a:ext cx="8543925"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スライド番号プレースホルダー 3">
            <a:extLst>
              <a:ext uri="{FF2B5EF4-FFF2-40B4-BE49-F238E27FC236}">
                <a16:creationId xmlns:a16="http://schemas.microsoft.com/office/drawing/2014/main" id="{6C5264FB-C868-8AEE-11C0-B3273ED13758}"/>
              </a:ext>
            </a:extLst>
          </p:cNvPr>
          <p:cNvSpPr>
            <a:spLocks noGrp="1"/>
          </p:cNvSpPr>
          <p:nvPr>
            <p:ph type="sldNum" sz="quarter" idx="10"/>
          </p:nvPr>
        </p:nvSpPr>
        <p:spPr/>
        <p:txBody>
          <a:bodyPr/>
          <a:lstStyle/>
          <a:p>
            <a:fld id="{4C61DD7A-5600-49A5-A932-0B0465818850}" type="slidenum">
              <a:rPr lang="en-US" altLang="ja-JP" smtClean="0"/>
              <a:pPr/>
              <a:t>‹#›</a:t>
            </a:fld>
            <a:endParaRPr lang="en-US" altLang="ja-JP"/>
          </a:p>
        </p:txBody>
      </p:sp>
      <p:sp>
        <p:nvSpPr>
          <p:cNvPr id="5" name="フッター プレースホルダー 4">
            <a:extLst>
              <a:ext uri="{FF2B5EF4-FFF2-40B4-BE49-F238E27FC236}">
                <a16:creationId xmlns:a16="http://schemas.microsoft.com/office/drawing/2014/main" id="{C21770C3-51F1-4334-88DC-D4A7B2F7C163}"/>
              </a:ext>
            </a:extLst>
          </p:cNvPr>
          <p:cNvSpPr>
            <a:spLocks noGrp="1"/>
          </p:cNvSpPr>
          <p:nvPr>
            <p:ph type="ftr" sz="quarter" idx="11"/>
          </p:nvPr>
        </p:nvSpPr>
        <p:spPr/>
        <p:txBody>
          <a:bodyPr/>
          <a:lstStyle/>
          <a:p>
            <a:r>
              <a:rPr lang="zh-TW" altLang="en-US"/>
              <a:t>来訪者満足度調査</a:t>
            </a:r>
            <a:r>
              <a:rPr lang="en-US" altLang="zh-TW"/>
              <a:t>202</a:t>
            </a:r>
            <a:r>
              <a:rPr lang="en-US" altLang="ja-JP"/>
              <a:t>5</a:t>
            </a:r>
            <a:r>
              <a:rPr lang="en-US" altLang="zh-TW"/>
              <a:t>【</a:t>
            </a:r>
            <a:r>
              <a:rPr lang="zh-TW" altLang="en-US"/>
              <a:t>南紀白浜</a:t>
            </a:r>
            <a:r>
              <a:rPr lang="en-US" altLang="zh-TW"/>
              <a:t>】</a:t>
            </a:r>
            <a:endParaRPr lang="en-US" altLang="ja-JP"/>
          </a:p>
        </p:txBody>
      </p:sp>
    </p:spTree>
    <p:extLst>
      <p:ext uri="{BB962C8B-B14F-4D97-AF65-F5344CB8AC3E}">
        <p14:creationId xmlns:p14="http://schemas.microsoft.com/office/powerpoint/2010/main" val="416552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0237AF-3048-CFCD-EE65-6E27CEA1B702}"/>
              </a:ext>
            </a:extLst>
          </p:cNvPr>
          <p:cNvSpPr>
            <a:spLocks noGrp="1"/>
          </p:cNvSpPr>
          <p:nvPr>
            <p:ph type="ctrTitle"/>
          </p:nvPr>
        </p:nvSpPr>
        <p:spPr>
          <a:xfrm>
            <a:off x="1238250" y="1122363"/>
            <a:ext cx="7429500" cy="2387600"/>
          </a:xfrm>
          <a:prstGeom prst="rect">
            <a:avLst/>
          </a:prstGeo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1745D39-C6C4-5B37-A0B2-973E6C650DD9}"/>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2EE517D-E39E-CB0E-E595-AE4C42B88E4E}"/>
              </a:ext>
            </a:extLst>
          </p:cNvPr>
          <p:cNvSpPr>
            <a:spLocks noGrp="1"/>
          </p:cNvSpPr>
          <p:nvPr>
            <p:ph type="dt" sz="half" idx="10"/>
          </p:nvPr>
        </p:nvSpPr>
        <p:spPr>
          <a:xfrm>
            <a:off x="681038" y="6356350"/>
            <a:ext cx="2228850" cy="365125"/>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9380C060-58F9-25C4-A8A9-9AF72D72D137}"/>
              </a:ext>
            </a:extLst>
          </p:cNvPr>
          <p:cNvSpPr>
            <a:spLocks noGrp="1"/>
          </p:cNvSpPr>
          <p:nvPr>
            <p:ph type="ftr" sz="quarter" idx="11"/>
          </p:nvPr>
        </p:nvSpPr>
        <p:spPr>
          <a:xfrm>
            <a:off x="3281363" y="6356350"/>
            <a:ext cx="3343275" cy="365125"/>
          </a:xfrm>
          <a:prstGeom prst="rect">
            <a:avLst/>
          </a:prstGeom>
        </p:spPr>
        <p:txBody>
          <a:bodyPr/>
          <a:lstStyle/>
          <a:p>
            <a:r>
              <a:rPr kumimoji="1" lang="zh-TW" altLang="en-US"/>
              <a:t>来訪者満足度調査</a:t>
            </a:r>
            <a:r>
              <a:rPr kumimoji="1" lang="en-US" altLang="zh-TW"/>
              <a:t>202</a:t>
            </a:r>
            <a:r>
              <a:rPr lang="en-US" altLang="ja-JP"/>
              <a:t>5</a:t>
            </a:r>
            <a:r>
              <a:rPr kumimoji="1" lang="en-US" altLang="zh-TW"/>
              <a:t>【</a:t>
            </a:r>
            <a:r>
              <a:rPr kumimoji="1" lang="zh-TW" altLang="en-US"/>
              <a:t>南紀白浜</a:t>
            </a:r>
            <a:r>
              <a:rPr kumimoji="1" lang="en-US" altLang="zh-TW"/>
              <a:t>】</a:t>
            </a:r>
            <a:endParaRPr kumimoji="1" lang="ja-JP" altLang="en-US"/>
          </a:p>
        </p:txBody>
      </p:sp>
      <p:sp>
        <p:nvSpPr>
          <p:cNvPr id="6" name="スライド番号プレースホルダー 5">
            <a:extLst>
              <a:ext uri="{FF2B5EF4-FFF2-40B4-BE49-F238E27FC236}">
                <a16:creationId xmlns:a16="http://schemas.microsoft.com/office/drawing/2014/main" id="{FFD44251-54FC-F9E8-2985-7B958B1DEE63}"/>
              </a:ext>
            </a:extLst>
          </p:cNvPr>
          <p:cNvSpPr>
            <a:spLocks noGrp="1"/>
          </p:cNvSpPr>
          <p:nvPr>
            <p:ph type="sldNum" sz="quarter" idx="12"/>
          </p:nvPr>
        </p:nvSpPr>
        <p:spPr>
          <a:xfrm>
            <a:off x="6996113" y="6356350"/>
            <a:ext cx="2228850" cy="365125"/>
          </a:xfrm>
          <a:prstGeom prst="rect">
            <a:avLst/>
          </a:prstGeom>
        </p:spPr>
        <p:txBody>
          <a:bodyPr/>
          <a:lstStyle/>
          <a:p>
            <a:fld id="{5DCFC669-73D0-419B-956F-E42514D92F29}" type="slidenum">
              <a:rPr kumimoji="1" lang="ja-JP" altLang="en-US" smtClean="0"/>
              <a:t>‹#›</a:t>
            </a:fld>
            <a:endParaRPr kumimoji="1" lang="ja-JP" altLang="en-US"/>
          </a:p>
        </p:txBody>
      </p:sp>
    </p:spTree>
    <p:extLst>
      <p:ext uri="{BB962C8B-B14F-4D97-AF65-F5344CB8AC3E}">
        <p14:creationId xmlns:p14="http://schemas.microsoft.com/office/powerpoint/2010/main" val="1441260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1AA6A7-72C5-9D95-E0CA-6620DA896DCD}"/>
              </a:ext>
            </a:extLst>
          </p:cNvPr>
          <p:cNvSpPr>
            <a:spLocks noGrp="1"/>
          </p:cNvSpPr>
          <p:nvPr>
            <p:ph type="title"/>
          </p:nvPr>
        </p:nvSpPr>
        <p:spPr>
          <a:xfrm>
            <a:off x="681038" y="365125"/>
            <a:ext cx="8543925"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F153898-5B03-B1F0-33CE-E136E7B233B7}"/>
              </a:ext>
            </a:extLst>
          </p:cNvPr>
          <p:cNvSpPr>
            <a:spLocks noGrp="1"/>
          </p:cNvSpPr>
          <p:nvPr>
            <p:ph idx="1"/>
          </p:nvPr>
        </p:nvSpPr>
        <p:spPr>
          <a:xfrm>
            <a:off x="681038" y="1825625"/>
            <a:ext cx="8543925"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288E00B-08AA-A6DF-2900-8D7BF4B6BF7E}"/>
              </a:ext>
            </a:extLst>
          </p:cNvPr>
          <p:cNvSpPr>
            <a:spLocks noGrp="1"/>
          </p:cNvSpPr>
          <p:nvPr>
            <p:ph type="dt" sz="half" idx="10"/>
          </p:nvPr>
        </p:nvSpPr>
        <p:spPr>
          <a:xfrm>
            <a:off x="681038" y="6356350"/>
            <a:ext cx="2228850" cy="365125"/>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75D5689E-264F-079D-B1C8-BF114F13698B}"/>
              </a:ext>
            </a:extLst>
          </p:cNvPr>
          <p:cNvSpPr>
            <a:spLocks noGrp="1"/>
          </p:cNvSpPr>
          <p:nvPr>
            <p:ph type="ftr" sz="quarter" idx="11"/>
          </p:nvPr>
        </p:nvSpPr>
        <p:spPr>
          <a:xfrm>
            <a:off x="3281363" y="6356350"/>
            <a:ext cx="3343275" cy="365125"/>
          </a:xfrm>
          <a:prstGeom prst="rect">
            <a:avLst/>
          </a:prstGeom>
        </p:spPr>
        <p:txBody>
          <a:bodyPr/>
          <a:lstStyle/>
          <a:p>
            <a:r>
              <a:rPr kumimoji="1" lang="zh-TW" altLang="en-US"/>
              <a:t>来訪者満足度調査</a:t>
            </a:r>
            <a:r>
              <a:rPr kumimoji="1" lang="en-US" altLang="zh-TW"/>
              <a:t>202</a:t>
            </a:r>
            <a:r>
              <a:rPr lang="en-US" altLang="ja-JP"/>
              <a:t>5</a:t>
            </a:r>
            <a:r>
              <a:rPr kumimoji="1" lang="en-US" altLang="zh-TW"/>
              <a:t>【</a:t>
            </a:r>
            <a:r>
              <a:rPr kumimoji="1" lang="zh-TW" altLang="en-US"/>
              <a:t>南紀白浜</a:t>
            </a:r>
            <a:r>
              <a:rPr kumimoji="1" lang="en-US" altLang="zh-TW"/>
              <a:t>】</a:t>
            </a:r>
            <a:endParaRPr kumimoji="1" lang="ja-JP" altLang="en-US"/>
          </a:p>
        </p:txBody>
      </p:sp>
      <p:sp>
        <p:nvSpPr>
          <p:cNvPr id="6" name="スライド番号プレースホルダー 5">
            <a:extLst>
              <a:ext uri="{FF2B5EF4-FFF2-40B4-BE49-F238E27FC236}">
                <a16:creationId xmlns:a16="http://schemas.microsoft.com/office/drawing/2014/main" id="{6F956DE9-CAA9-1AAD-1592-E05501152E5B}"/>
              </a:ext>
            </a:extLst>
          </p:cNvPr>
          <p:cNvSpPr>
            <a:spLocks noGrp="1"/>
          </p:cNvSpPr>
          <p:nvPr>
            <p:ph type="sldNum" sz="quarter" idx="12"/>
          </p:nvPr>
        </p:nvSpPr>
        <p:spPr>
          <a:xfrm>
            <a:off x="6996113" y="6356350"/>
            <a:ext cx="2228850" cy="365125"/>
          </a:xfrm>
          <a:prstGeom prst="rect">
            <a:avLst/>
          </a:prstGeom>
        </p:spPr>
        <p:txBody>
          <a:bodyPr/>
          <a:lstStyle/>
          <a:p>
            <a:fld id="{5DCFC669-73D0-419B-956F-E42514D92F29}" type="slidenum">
              <a:rPr kumimoji="1" lang="ja-JP" altLang="en-US" smtClean="0"/>
              <a:t>‹#›</a:t>
            </a:fld>
            <a:endParaRPr kumimoji="1" lang="ja-JP" altLang="en-US"/>
          </a:p>
        </p:txBody>
      </p:sp>
    </p:spTree>
    <p:extLst>
      <p:ext uri="{BB962C8B-B14F-4D97-AF65-F5344CB8AC3E}">
        <p14:creationId xmlns:p14="http://schemas.microsoft.com/office/powerpoint/2010/main" val="1779076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24555B-DD8A-F51A-08F2-9A56BB5392C8}"/>
              </a:ext>
            </a:extLst>
          </p:cNvPr>
          <p:cNvSpPr>
            <a:spLocks noGrp="1"/>
          </p:cNvSpPr>
          <p:nvPr>
            <p:ph type="title"/>
          </p:nvPr>
        </p:nvSpPr>
        <p:spPr>
          <a:xfrm>
            <a:off x="676275" y="1709738"/>
            <a:ext cx="8543925" cy="2852737"/>
          </a:xfrm>
          <a:prstGeom prst="rect">
            <a:avLst/>
          </a:prstGeo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4F55FEA-0AAC-ED77-B25F-4F91D1FDDBCF}"/>
              </a:ext>
            </a:extLst>
          </p:cNvPr>
          <p:cNvSpPr>
            <a:spLocks noGrp="1"/>
          </p:cNvSpPr>
          <p:nvPr>
            <p:ph type="body" idx="1"/>
          </p:nvPr>
        </p:nvSpPr>
        <p:spPr>
          <a:xfrm>
            <a:off x="676275" y="4589463"/>
            <a:ext cx="8543925"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01446D1-6FC8-E362-A066-ECF1EDD30C46}"/>
              </a:ext>
            </a:extLst>
          </p:cNvPr>
          <p:cNvSpPr>
            <a:spLocks noGrp="1"/>
          </p:cNvSpPr>
          <p:nvPr>
            <p:ph type="dt" sz="half" idx="10"/>
          </p:nvPr>
        </p:nvSpPr>
        <p:spPr>
          <a:xfrm>
            <a:off x="681038" y="6356350"/>
            <a:ext cx="2228850" cy="365125"/>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622EEA34-D687-2811-138C-3B1F0E2CD204}"/>
              </a:ext>
            </a:extLst>
          </p:cNvPr>
          <p:cNvSpPr>
            <a:spLocks noGrp="1"/>
          </p:cNvSpPr>
          <p:nvPr>
            <p:ph type="ftr" sz="quarter" idx="11"/>
          </p:nvPr>
        </p:nvSpPr>
        <p:spPr>
          <a:xfrm>
            <a:off x="3281363" y="6356350"/>
            <a:ext cx="3343275" cy="365125"/>
          </a:xfrm>
          <a:prstGeom prst="rect">
            <a:avLst/>
          </a:prstGeom>
        </p:spPr>
        <p:txBody>
          <a:bodyPr/>
          <a:lstStyle/>
          <a:p>
            <a:r>
              <a:rPr kumimoji="1" lang="zh-TW" altLang="en-US"/>
              <a:t>来訪者満足度調査</a:t>
            </a:r>
            <a:r>
              <a:rPr kumimoji="1" lang="en-US" altLang="zh-TW"/>
              <a:t>202</a:t>
            </a:r>
            <a:r>
              <a:rPr lang="en-US" altLang="ja-JP"/>
              <a:t>5</a:t>
            </a:r>
            <a:r>
              <a:rPr kumimoji="1" lang="en-US" altLang="zh-TW"/>
              <a:t>【</a:t>
            </a:r>
            <a:r>
              <a:rPr kumimoji="1" lang="zh-TW" altLang="en-US"/>
              <a:t>南紀白浜</a:t>
            </a:r>
            <a:r>
              <a:rPr kumimoji="1" lang="en-US" altLang="zh-TW"/>
              <a:t>】</a:t>
            </a:r>
            <a:endParaRPr kumimoji="1" lang="ja-JP" altLang="en-US"/>
          </a:p>
        </p:txBody>
      </p:sp>
      <p:sp>
        <p:nvSpPr>
          <p:cNvPr id="6" name="スライド番号プレースホルダー 5">
            <a:extLst>
              <a:ext uri="{FF2B5EF4-FFF2-40B4-BE49-F238E27FC236}">
                <a16:creationId xmlns:a16="http://schemas.microsoft.com/office/drawing/2014/main" id="{E79CB165-8FF7-AA1C-42AB-81F92EA8212F}"/>
              </a:ext>
            </a:extLst>
          </p:cNvPr>
          <p:cNvSpPr>
            <a:spLocks noGrp="1"/>
          </p:cNvSpPr>
          <p:nvPr>
            <p:ph type="sldNum" sz="quarter" idx="12"/>
          </p:nvPr>
        </p:nvSpPr>
        <p:spPr>
          <a:xfrm>
            <a:off x="6996113" y="6356350"/>
            <a:ext cx="2228850" cy="365125"/>
          </a:xfrm>
          <a:prstGeom prst="rect">
            <a:avLst/>
          </a:prstGeom>
        </p:spPr>
        <p:txBody>
          <a:bodyPr/>
          <a:lstStyle/>
          <a:p>
            <a:fld id="{5DCFC669-73D0-419B-956F-E42514D92F29}" type="slidenum">
              <a:rPr kumimoji="1" lang="ja-JP" altLang="en-US" smtClean="0"/>
              <a:t>‹#›</a:t>
            </a:fld>
            <a:endParaRPr kumimoji="1" lang="ja-JP" altLang="en-US"/>
          </a:p>
        </p:txBody>
      </p:sp>
    </p:spTree>
    <p:extLst>
      <p:ext uri="{BB962C8B-B14F-4D97-AF65-F5344CB8AC3E}">
        <p14:creationId xmlns:p14="http://schemas.microsoft.com/office/powerpoint/2010/main" val="3574516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8857BC-E21A-A3BE-587F-A3A515842B2A}"/>
              </a:ext>
            </a:extLst>
          </p:cNvPr>
          <p:cNvSpPr>
            <a:spLocks noGrp="1"/>
          </p:cNvSpPr>
          <p:nvPr>
            <p:ph type="title"/>
          </p:nvPr>
        </p:nvSpPr>
        <p:spPr>
          <a:xfrm>
            <a:off x="681038" y="365125"/>
            <a:ext cx="8543925"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15D7515-3BF5-8433-18FB-596ED0E6B375}"/>
              </a:ext>
            </a:extLst>
          </p:cNvPr>
          <p:cNvSpPr>
            <a:spLocks noGrp="1"/>
          </p:cNvSpPr>
          <p:nvPr>
            <p:ph sz="half" idx="1"/>
          </p:nvPr>
        </p:nvSpPr>
        <p:spPr>
          <a:xfrm>
            <a:off x="681038" y="1825625"/>
            <a:ext cx="4195762"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0CC3A98-7419-DC45-EC3C-0AB1C5B03D85}"/>
              </a:ext>
            </a:extLst>
          </p:cNvPr>
          <p:cNvSpPr>
            <a:spLocks noGrp="1"/>
          </p:cNvSpPr>
          <p:nvPr>
            <p:ph sz="half" idx="2"/>
          </p:nvPr>
        </p:nvSpPr>
        <p:spPr>
          <a:xfrm>
            <a:off x="5029200" y="1825625"/>
            <a:ext cx="4195763"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0141FAC-6605-CB38-AC37-E1E51292AF81}"/>
              </a:ext>
            </a:extLst>
          </p:cNvPr>
          <p:cNvSpPr>
            <a:spLocks noGrp="1"/>
          </p:cNvSpPr>
          <p:nvPr>
            <p:ph type="dt" sz="half" idx="10"/>
          </p:nvPr>
        </p:nvSpPr>
        <p:spPr>
          <a:xfrm>
            <a:off x="681038" y="6356350"/>
            <a:ext cx="2228850" cy="365125"/>
          </a:xfrm>
          <a:prstGeom prst="rect">
            <a:avLst/>
          </a:prstGeom>
        </p:spPr>
        <p:txBody>
          <a:bodyPr/>
          <a:lstStyle/>
          <a:p>
            <a:endParaRPr kumimoji="1" lang="ja-JP" altLang="en-US"/>
          </a:p>
        </p:txBody>
      </p:sp>
      <p:sp>
        <p:nvSpPr>
          <p:cNvPr id="6" name="フッター プレースホルダー 5">
            <a:extLst>
              <a:ext uri="{FF2B5EF4-FFF2-40B4-BE49-F238E27FC236}">
                <a16:creationId xmlns:a16="http://schemas.microsoft.com/office/drawing/2014/main" id="{9259E6E6-EB94-9475-BCA7-BCF936FDEE4B}"/>
              </a:ext>
            </a:extLst>
          </p:cNvPr>
          <p:cNvSpPr>
            <a:spLocks noGrp="1"/>
          </p:cNvSpPr>
          <p:nvPr>
            <p:ph type="ftr" sz="quarter" idx="11"/>
          </p:nvPr>
        </p:nvSpPr>
        <p:spPr>
          <a:xfrm>
            <a:off x="3281363" y="6356350"/>
            <a:ext cx="3343275" cy="365125"/>
          </a:xfrm>
          <a:prstGeom prst="rect">
            <a:avLst/>
          </a:prstGeom>
        </p:spPr>
        <p:txBody>
          <a:bodyPr/>
          <a:lstStyle/>
          <a:p>
            <a:r>
              <a:rPr kumimoji="1" lang="zh-TW" altLang="en-US"/>
              <a:t>来訪者満足度調査</a:t>
            </a:r>
            <a:r>
              <a:rPr kumimoji="1" lang="en-US" altLang="zh-TW"/>
              <a:t>202</a:t>
            </a:r>
            <a:r>
              <a:rPr lang="en-US" altLang="ja-JP"/>
              <a:t>5</a:t>
            </a:r>
            <a:r>
              <a:rPr kumimoji="1" lang="en-US" altLang="zh-TW"/>
              <a:t>【</a:t>
            </a:r>
            <a:r>
              <a:rPr kumimoji="1" lang="zh-TW" altLang="en-US"/>
              <a:t>南紀白浜</a:t>
            </a:r>
            <a:r>
              <a:rPr kumimoji="1" lang="en-US" altLang="zh-TW"/>
              <a:t>】</a:t>
            </a:r>
            <a:endParaRPr kumimoji="1" lang="ja-JP" altLang="en-US"/>
          </a:p>
        </p:txBody>
      </p:sp>
      <p:sp>
        <p:nvSpPr>
          <p:cNvPr id="7" name="スライド番号プレースホルダー 6">
            <a:extLst>
              <a:ext uri="{FF2B5EF4-FFF2-40B4-BE49-F238E27FC236}">
                <a16:creationId xmlns:a16="http://schemas.microsoft.com/office/drawing/2014/main" id="{FC57F1FC-EC13-37BC-41AF-936AC3A69B40}"/>
              </a:ext>
            </a:extLst>
          </p:cNvPr>
          <p:cNvSpPr>
            <a:spLocks noGrp="1"/>
          </p:cNvSpPr>
          <p:nvPr>
            <p:ph type="sldNum" sz="quarter" idx="12"/>
          </p:nvPr>
        </p:nvSpPr>
        <p:spPr>
          <a:xfrm>
            <a:off x="6996113" y="6356350"/>
            <a:ext cx="2228850" cy="365125"/>
          </a:xfrm>
          <a:prstGeom prst="rect">
            <a:avLst/>
          </a:prstGeom>
        </p:spPr>
        <p:txBody>
          <a:bodyPr/>
          <a:lstStyle/>
          <a:p>
            <a:fld id="{5DCFC669-73D0-419B-956F-E42514D92F29}" type="slidenum">
              <a:rPr kumimoji="1" lang="ja-JP" altLang="en-US" smtClean="0"/>
              <a:t>‹#›</a:t>
            </a:fld>
            <a:endParaRPr kumimoji="1" lang="ja-JP" altLang="en-US"/>
          </a:p>
        </p:txBody>
      </p:sp>
    </p:spTree>
    <p:extLst>
      <p:ext uri="{BB962C8B-B14F-4D97-AF65-F5344CB8AC3E}">
        <p14:creationId xmlns:p14="http://schemas.microsoft.com/office/powerpoint/2010/main" val="4233749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D32C01-9FD7-24D7-1124-A98BF372F5D2}"/>
              </a:ext>
            </a:extLst>
          </p:cNvPr>
          <p:cNvSpPr>
            <a:spLocks noGrp="1"/>
          </p:cNvSpPr>
          <p:nvPr>
            <p:ph type="title"/>
          </p:nvPr>
        </p:nvSpPr>
        <p:spPr>
          <a:xfrm>
            <a:off x="682625" y="365125"/>
            <a:ext cx="8543925" cy="1325563"/>
          </a:xfrm>
          <a:prstGeom prst="rect">
            <a:avLst/>
          </a:prstGeo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A001D7B-862C-9CB1-FBD2-17D3C57A5FEF}"/>
              </a:ext>
            </a:extLst>
          </p:cNvPr>
          <p:cNvSpPr>
            <a:spLocks noGrp="1"/>
          </p:cNvSpPr>
          <p:nvPr>
            <p:ph type="body" idx="1"/>
          </p:nvPr>
        </p:nvSpPr>
        <p:spPr>
          <a:xfrm>
            <a:off x="682625" y="1681163"/>
            <a:ext cx="419100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C103F85-FCE2-EDB6-EF96-06E9DA24C1C3}"/>
              </a:ext>
            </a:extLst>
          </p:cNvPr>
          <p:cNvSpPr>
            <a:spLocks noGrp="1"/>
          </p:cNvSpPr>
          <p:nvPr>
            <p:ph sz="half" idx="2"/>
          </p:nvPr>
        </p:nvSpPr>
        <p:spPr>
          <a:xfrm>
            <a:off x="682625" y="2505075"/>
            <a:ext cx="4191000"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F243DEC-5028-EE4B-5617-FF2E19A23CBE}"/>
              </a:ext>
            </a:extLst>
          </p:cNvPr>
          <p:cNvSpPr>
            <a:spLocks noGrp="1"/>
          </p:cNvSpPr>
          <p:nvPr>
            <p:ph type="body" sz="quarter" idx="3"/>
          </p:nvPr>
        </p:nvSpPr>
        <p:spPr>
          <a:xfrm>
            <a:off x="5014913" y="1681163"/>
            <a:ext cx="42116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6B9851B-8ED3-A628-21E2-1AA87437F017}"/>
              </a:ext>
            </a:extLst>
          </p:cNvPr>
          <p:cNvSpPr>
            <a:spLocks noGrp="1"/>
          </p:cNvSpPr>
          <p:nvPr>
            <p:ph sz="quarter" idx="4"/>
          </p:nvPr>
        </p:nvSpPr>
        <p:spPr>
          <a:xfrm>
            <a:off x="5014913" y="2505075"/>
            <a:ext cx="4211637"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EC4F7D6-8B06-81F0-2414-AE0B8334F969}"/>
              </a:ext>
            </a:extLst>
          </p:cNvPr>
          <p:cNvSpPr>
            <a:spLocks noGrp="1"/>
          </p:cNvSpPr>
          <p:nvPr>
            <p:ph type="dt" sz="half" idx="10"/>
          </p:nvPr>
        </p:nvSpPr>
        <p:spPr>
          <a:xfrm>
            <a:off x="681038" y="6356350"/>
            <a:ext cx="2228850" cy="365125"/>
          </a:xfrm>
          <a:prstGeom prst="rect">
            <a:avLst/>
          </a:prstGeom>
        </p:spPr>
        <p:txBody>
          <a:bodyPr/>
          <a:lstStyle/>
          <a:p>
            <a:endParaRPr kumimoji="1" lang="ja-JP" altLang="en-US"/>
          </a:p>
        </p:txBody>
      </p:sp>
      <p:sp>
        <p:nvSpPr>
          <p:cNvPr id="8" name="フッター プレースホルダー 7">
            <a:extLst>
              <a:ext uri="{FF2B5EF4-FFF2-40B4-BE49-F238E27FC236}">
                <a16:creationId xmlns:a16="http://schemas.microsoft.com/office/drawing/2014/main" id="{B82F58E6-DD5B-6DDB-3BD9-7B3387549D0E}"/>
              </a:ext>
            </a:extLst>
          </p:cNvPr>
          <p:cNvSpPr>
            <a:spLocks noGrp="1"/>
          </p:cNvSpPr>
          <p:nvPr>
            <p:ph type="ftr" sz="quarter" idx="11"/>
          </p:nvPr>
        </p:nvSpPr>
        <p:spPr>
          <a:xfrm>
            <a:off x="3281363" y="6356350"/>
            <a:ext cx="3343275" cy="365125"/>
          </a:xfrm>
          <a:prstGeom prst="rect">
            <a:avLst/>
          </a:prstGeom>
        </p:spPr>
        <p:txBody>
          <a:bodyPr/>
          <a:lstStyle/>
          <a:p>
            <a:r>
              <a:rPr kumimoji="1" lang="zh-TW" altLang="en-US"/>
              <a:t>来訪者満足度調査</a:t>
            </a:r>
            <a:r>
              <a:rPr kumimoji="1" lang="en-US" altLang="zh-TW"/>
              <a:t>202</a:t>
            </a:r>
            <a:r>
              <a:rPr lang="en-US" altLang="ja-JP"/>
              <a:t>5</a:t>
            </a:r>
            <a:r>
              <a:rPr kumimoji="1" lang="en-US" altLang="zh-TW"/>
              <a:t>【</a:t>
            </a:r>
            <a:r>
              <a:rPr kumimoji="1" lang="zh-TW" altLang="en-US"/>
              <a:t>南紀白浜</a:t>
            </a:r>
            <a:r>
              <a:rPr kumimoji="1" lang="en-US" altLang="zh-TW"/>
              <a:t>】</a:t>
            </a:r>
            <a:endParaRPr kumimoji="1" lang="ja-JP" altLang="en-US"/>
          </a:p>
        </p:txBody>
      </p:sp>
      <p:sp>
        <p:nvSpPr>
          <p:cNvPr id="9" name="スライド番号プレースホルダー 8">
            <a:extLst>
              <a:ext uri="{FF2B5EF4-FFF2-40B4-BE49-F238E27FC236}">
                <a16:creationId xmlns:a16="http://schemas.microsoft.com/office/drawing/2014/main" id="{2F8C3422-66EC-F5F5-E34D-699806CDE520}"/>
              </a:ext>
            </a:extLst>
          </p:cNvPr>
          <p:cNvSpPr>
            <a:spLocks noGrp="1"/>
          </p:cNvSpPr>
          <p:nvPr>
            <p:ph type="sldNum" sz="quarter" idx="12"/>
          </p:nvPr>
        </p:nvSpPr>
        <p:spPr>
          <a:xfrm>
            <a:off x="6996113" y="6356350"/>
            <a:ext cx="2228850" cy="365125"/>
          </a:xfrm>
          <a:prstGeom prst="rect">
            <a:avLst/>
          </a:prstGeom>
        </p:spPr>
        <p:txBody>
          <a:bodyPr/>
          <a:lstStyle/>
          <a:p>
            <a:fld id="{5DCFC669-73D0-419B-956F-E42514D92F29}" type="slidenum">
              <a:rPr kumimoji="1" lang="ja-JP" altLang="en-US" smtClean="0"/>
              <a:t>‹#›</a:t>
            </a:fld>
            <a:endParaRPr kumimoji="1" lang="ja-JP" altLang="en-US"/>
          </a:p>
        </p:txBody>
      </p:sp>
    </p:spTree>
    <p:extLst>
      <p:ext uri="{BB962C8B-B14F-4D97-AF65-F5344CB8AC3E}">
        <p14:creationId xmlns:p14="http://schemas.microsoft.com/office/powerpoint/2010/main" val="1383706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26048F-BB65-116F-4594-45509763707B}"/>
              </a:ext>
            </a:extLst>
          </p:cNvPr>
          <p:cNvSpPr>
            <a:spLocks noGrp="1"/>
          </p:cNvSpPr>
          <p:nvPr>
            <p:ph type="title"/>
          </p:nvPr>
        </p:nvSpPr>
        <p:spPr>
          <a:xfrm>
            <a:off x="681038" y="365125"/>
            <a:ext cx="8543925" cy="1325563"/>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7918DDE-409C-B9E6-D19D-6DBE0840255B}"/>
              </a:ext>
            </a:extLst>
          </p:cNvPr>
          <p:cNvSpPr>
            <a:spLocks noGrp="1"/>
          </p:cNvSpPr>
          <p:nvPr>
            <p:ph type="dt" sz="half" idx="10"/>
          </p:nvPr>
        </p:nvSpPr>
        <p:spPr>
          <a:xfrm>
            <a:off x="681038" y="6356350"/>
            <a:ext cx="2228850" cy="365125"/>
          </a:xfrm>
          <a:prstGeom prst="rect">
            <a:avLst/>
          </a:prstGeom>
        </p:spPr>
        <p:txBody>
          <a:bodyPr/>
          <a:lstStyle/>
          <a:p>
            <a:endParaRPr kumimoji="1" lang="ja-JP" altLang="en-US"/>
          </a:p>
        </p:txBody>
      </p:sp>
      <p:sp>
        <p:nvSpPr>
          <p:cNvPr id="4" name="フッター プレースホルダー 3">
            <a:extLst>
              <a:ext uri="{FF2B5EF4-FFF2-40B4-BE49-F238E27FC236}">
                <a16:creationId xmlns:a16="http://schemas.microsoft.com/office/drawing/2014/main" id="{2C13FBD1-7128-086F-EC95-5C9FB6484819}"/>
              </a:ext>
            </a:extLst>
          </p:cNvPr>
          <p:cNvSpPr>
            <a:spLocks noGrp="1"/>
          </p:cNvSpPr>
          <p:nvPr>
            <p:ph type="ftr" sz="quarter" idx="11"/>
          </p:nvPr>
        </p:nvSpPr>
        <p:spPr>
          <a:xfrm>
            <a:off x="3281363" y="6356350"/>
            <a:ext cx="3343275" cy="365125"/>
          </a:xfrm>
          <a:prstGeom prst="rect">
            <a:avLst/>
          </a:prstGeom>
        </p:spPr>
        <p:txBody>
          <a:bodyPr/>
          <a:lstStyle/>
          <a:p>
            <a:r>
              <a:rPr kumimoji="1" lang="zh-TW" altLang="en-US"/>
              <a:t>来訪者満足度調査</a:t>
            </a:r>
            <a:r>
              <a:rPr kumimoji="1" lang="en-US" altLang="zh-TW"/>
              <a:t>202</a:t>
            </a:r>
            <a:r>
              <a:rPr lang="en-US" altLang="ja-JP"/>
              <a:t>5</a:t>
            </a:r>
            <a:r>
              <a:rPr kumimoji="1" lang="en-US" altLang="zh-TW"/>
              <a:t>【</a:t>
            </a:r>
            <a:r>
              <a:rPr kumimoji="1" lang="zh-TW" altLang="en-US"/>
              <a:t>南紀白浜</a:t>
            </a:r>
            <a:r>
              <a:rPr kumimoji="1" lang="en-US" altLang="zh-TW"/>
              <a:t>】</a:t>
            </a:r>
            <a:endParaRPr kumimoji="1" lang="ja-JP" altLang="en-US"/>
          </a:p>
        </p:txBody>
      </p:sp>
      <p:sp>
        <p:nvSpPr>
          <p:cNvPr id="5" name="スライド番号プレースホルダー 4">
            <a:extLst>
              <a:ext uri="{FF2B5EF4-FFF2-40B4-BE49-F238E27FC236}">
                <a16:creationId xmlns:a16="http://schemas.microsoft.com/office/drawing/2014/main" id="{8876AA93-ECEA-1B90-C756-9BE7EC223321}"/>
              </a:ext>
            </a:extLst>
          </p:cNvPr>
          <p:cNvSpPr>
            <a:spLocks noGrp="1"/>
          </p:cNvSpPr>
          <p:nvPr>
            <p:ph type="sldNum" sz="quarter" idx="12"/>
          </p:nvPr>
        </p:nvSpPr>
        <p:spPr>
          <a:xfrm>
            <a:off x="6996113" y="6356350"/>
            <a:ext cx="2228850" cy="365125"/>
          </a:xfrm>
          <a:prstGeom prst="rect">
            <a:avLst/>
          </a:prstGeom>
        </p:spPr>
        <p:txBody>
          <a:bodyPr/>
          <a:lstStyle/>
          <a:p>
            <a:fld id="{5DCFC669-73D0-419B-956F-E42514D92F29}" type="slidenum">
              <a:rPr kumimoji="1" lang="ja-JP" altLang="en-US" smtClean="0"/>
              <a:t>‹#›</a:t>
            </a:fld>
            <a:endParaRPr kumimoji="1" lang="ja-JP" altLang="en-US"/>
          </a:p>
        </p:txBody>
      </p:sp>
    </p:spTree>
    <p:extLst>
      <p:ext uri="{BB962C8B-B14F-4D97-AF65-F5344CB8AC3E}">
        <p14:creationId xmlns:p14="http://schemas.microsoft.com/office/powerpoint/2010/main" val="1635147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2609DF4-5D69-DE7E-5C16-AA77C5A8EAA3}"/>
              </a:ext>
            </a:extLst>
          </p:cNvPr>
          <p:cNvSpPr>
            <a:spLocks noGrp="1"/>
          </p:cNvSpPr>
          <p:nvPr>
            <p:ph type="dt" sz="half" idx="10"/>
          </p:nvPr>
        </p:nvSpPr>
        <p:spPr>
          <a:xfrm>
            <a:off x="681038" y="6356350"/>
            <a:ext cx="2228850" cy="365125"/>
          </a:xfrm>
          <a:prstGeom prst="rect">
            <a:avLst/>
          </a:prstGeom>
        </p:spPr>
        <p:txBody>
          <a:bodyPr/>
          <a:lstStyle/>
          <a:p>
            <a:endParaRPr kumimoji="1" lang="ja-JP" altLang="en-US"/>
          </a:p>
        </p:txBody>
      </p:sp>
      <p:sp>
        <p:nvSpPr>
          <p:cNvPr id="3" name="フッター プレースホルダー 2">
            <a:extLst>
              <a:ext uri="{FF2B5EF4-FFF2-40B4-BE49-F238E27FC236}">
                <a16:creationId xmlns:a16="http://schemas.microsoft.com/office/drawing/2014/main" id="{3C07A99D-BD1C-030F-1FCA-A37317F4EDE6}"/>
              </a:ext>
            </a:extLst>
          </p:cNvPr>
          <p:cNvSpPr>
            <a:spLocks noGrp="1"/>
          </p:cNvSpPr>
          <p:nvPr>
            <p:ph type="ftr" sz="quarter" idx="11"/>
          </p:nvPr>
        </p:nvSpPr>
        <p:spPr>
          <a:xfrm>
            <a:off x="3281363" y="6356350"/>
            <a:ext cx="3343275" cy="365125"/>
          </a:xfrm>
          <a:prstGeom prst="rect">
            <a:avLst/>
          </a:prstGeom>
        </p:spPr>
        <p:txBody>
          <a:bodyPr/>
          <a:lstStyle/>
          <a:p>
            <a:r>
              <a:rPr kumimoji="1" lang="zh-TW" altLang="en-US"/>
              <a:t>来訪者満足度調査</a:t>
            </a:r>
            <a:r>
              <a:rPr kumimoji="1" lang="en-US" altLang="zh-TW"/>
              <a:t>202</a:t>
            </a:r>
            <a:r>
              <a:rPr lang="en-US" altLang="ja-JP"/>
              <a:t>5</a:t>
            </a:r>
            <a:r>
              <a:rPr kumimoji="1" lang="en-US" altLang="zh-TW"/>
              <a:t>【</a:t>
            </a:r>
            <a:r>
              <a:rPr kumimoji="1" lang="zh-TW" altLang="en-US"/>
              <a:t>南紀白浜</a:t>
            </a:r>
            <a:r>
              <a:rPr kumimoji="1" lang="en-US" altLang="zh-TW"/>
              <a:t>】</a:t>
            </a:r>
            <a:endParaRPr kumimoji="1" lang="ja-JP" altLang="en-US"/>
          </a:p>
        </p:txBody>
      </p:sp>
      <p:sp>
        <p:nvSpPr>
          <p:cNvPr id="4" name="スライド番号プレースホルダー 3">
            <a:extLst>
              <a:ext uri="{FF2B5EF4-FFF2-40B4-BE49-F238E27FC236}">
                <a16:creationId xmlns:a16="http://schemas.microsoft.com/office/drawing/2014/main" id="{49F8093C-4212-9A07-CA0F-4CC1FF0DD8B9}"/>
              </a:ext>
            </a:extLst>
          </p:cNvPr>
          <p:cNvSpPr>
            <a:spLocks noGrp="1"/>
          </p:cNvSpPr>
          <p:nvPr>
            <p:ph type="sldNum" sz="quarter" idx="12"/>
          </p:nvPr>
        </p:nvSpPr>
        <p:spPr>
          <a:xfrm>
            <a:off x="6996113" y="6356350"/>
            <a:ext cx="2228850" cy="365125"/>
          </a:xfrm>
          <a:prstGeom prst="rect">
            <a:avLst/>
          </a:prstGeom>
        </p:spPr>
        <p:txBody>
          <a:bodyPr/>
          <a:lstStyle/>
          <a:p>
            <a:fld id="{5DCFC669-73D0-419B-956F-E42514D92F29}" type="slidenum">
              <a:rPr kumimoji="1" lang="ja-JP" altLang="en-US" smtClean="0"/>
              <a:t>‹#›</a:t>
            </a:fld>
            <a:endParaRPr kumimoji="1" lang="ja-JP" altLang="en-US"/>
          </a:p>
        </p:txBody>
      </p:sp>
    </p:spTree>
    <p:extLst>
      <p:ext uri="{BB962C8B-B14F-4D97-AF65-F5344CB8AC3E}">
        <p14:creationId xmlns:p14="http://schemas.microsoft.com/office/powerpoint/2010/main" val="1022306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466858-AEE5-7E05-C374-10F62BD716BD}"/>
              </a:ext>
            </a:extLst>
          </p:cNvPr>
          <p:cNvSpPr>
            <a:spLocks noGrp="1"/>
          </p:cNvSpPr>
          <p:nvPr>
            <p:ph type="title"/>
          </p:nvPr>
        </p:nvSpPr>
        <p:spPr>
          <a:xfrm>
            <a:off x="682625" y="457200"/>
            <a:ext cx="3194050" cy="1600200"/>
          </a:xfrm>
          <a:prstGeom prst="rect">
            <a:avLst/>
          </a:prstGeo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802CEEB-A3A5-A7F1-DC87-D4634BB83E67}"/>
              </a:ext>
            </a:extLst>
          </p:cNvPr>
          <p:cNvSpPr>
            <a:spLocks noGrp="1"/>
          </p:cNvSpPr>
          <p:nvPr>
            <p:ph idx="1"/>
          </p:nvPr>
        </p:nvSpPr>
        <p:spPr>
          <a:xfrm>
            <a:off x="4211638" y="987425"/>
            <a:ext cx="5014912"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9D78567-EB5E-9DC6-B6EF-AF326874DAAA}"/>
              </a:ext>
            </a:extLst>
          </p:cNvPr>
          <p:cNvSpPr>
            <a:spLocks noGrp="1"/>
          </p:cNvSpPr>
          <p:nvPr>
            <p:ph type="body" sz="half" idx="2"/>
          </p:nvPr>
        </p:nvSpPr>
        <p:spPr>
          <a:xfrm>
            <a:off x="682625" y="2057400"/>
            <a:ext cx="3194050"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BF823F8-3416-0D84-615D-6E76DFA2CC70}"/>
              </a:ext>
            </a:extLst>
          </p:cNvPr>
          <p:cNvSpPr>
            <a:spLocks noGrp="1"/>
          </p:cNvSpPr>
          <p:nvPr>
            <p:ph type="dt" sz="half" idx="10"/>
          </p:nvPr>
        </p:nvSpPr>
        <p:spPr>
          <a:xfrm>
            <a:off x="681038" y="6356350"/>
            <a:ext cx="2228850" cy="365125"/>
          </a:xfrm>
          <a:prstGeom prst="rect">
            <a:avLst/>
          </a:prstGeom>
        </p:spPr>
        <p:txBody>
          <a:bodyPr/>
          <a:lstStyle/>
          <a:p>
            <a:endParaRPr kumimoji="1" lang="ja-JP" altLang="en-US"/>
          </a:p>
        </p:txBody>
      </p:sp>
      <p:sp>
        <p:nvSpPr>
          <p:cNvPr id="6" name="フッター プレースホルダー 5">
            <a:extLst>
              <a:ext uri="{FF2B5EF4-FFF2-40B4-BE49-F238E27FC236}">
                <a16:creationId xmlns:a16="http://schemas.microsoft.com/office/drawing/2014/main" id="{BA32E374-D0DA-E409-60CC-64C93648137A}"/>
              </a:ext>
            </a:extLst>
          </p:cNvPr>
          <p:cNvSpPr>
            <a:spLocks noGrp="1"/>
          </p:cNvSpPr>
          <p:nvPr>
            <p:ph type="ftr" sz="quarter" idx="11"/>
          </p:nvPr>
        </p:nvSpPr>
        <p:spPr>
          <a:xfrm>
            <a:off x="3281363" y="6356350"/>
            <a:ext cx="3343275" cy="365125"/>
          </a:xfrm>
          <a:prstGeom prst="rect">
            <a:avLst/>
          </a:prstGeom>
        </p:spPr>
        <p:txBody>
          <a:bodyPr/>
          <a:lstStyle/>
          <a:p>
            <a:r>
              <a:rPr kumimoji="1" lang="zh-TW" altLang="en-US"/>
              <a:t>来訪者満足度調査</a:t>
            </a:r>
            <a:r>
              <a:rPr kumimoji="1" lang="en-US" altLang="zh-TW"/>
              <a:t>202</a:t>
            </a:r>
            <a:r>
              <a:rPr lang="en-US" altLang="ja-JP"/>
              <a:t>5</a:t>
            </a:r>
            <a:r>
              <a:rPr kumimoji="1" lang="en-US" altLang="zh-TW"/>
              <a:t>【</a:t>
            </a:r>
            <a:r>
              <a:rPr kumimoji="1" lang="zh-TW" altLang="en-US"/>
              <a:t>南紀白浜</a:t>
            </a:r>
            <a:r>
              <a:rPr kumimoji="1" lang="en-US" altLang="zh-TW"/>
              <a:t>】</a:t>
            </a:r>
            <a:endParaRPr kumimoji="1" lang="ja-JP" altLang="en-US"/>
          </a:p>
        </p:txBody>
      </p:sp>
      <p:sp>
        <p:nvSpPr>
          <p:cNvPr id="7" name="スライド番号プレースホルダー 6">
            <a:extLst>
              <a:ext uri="{FF2B5EF4-FFF2-40B4-BE49-F238E27FC236}">
                <a16:creationId xmlns:a16="http://schemas.microsoft.com/office/drawing/2014/main" id="{53FF9EEF-804F-EE9D-07DE-FE008051D6FA}"/>
              </a:ext>
            </a:extLst>
          </p:cNvPr>
          <p:cNvSpPr>
            <a:spLocks noGrp="1"/>
          </p:cNvSpPr>
          <p:nvPr>
            <p:ph type="sldNum" sz="quarter" idx="12"/>
          </p:nvPr>
        </p:nvSpPr>
        <p:spPr>
          <a:xfrm>
            <a:off x="6996113" y="6356350"/>
            <a:ext cx="2228850" cy="365125"/>
          </a:xfrm>
          <a:prstGeom prst="rect">
            <a:avLst/>
          </a:prstGeom>
        </p:spPr>
        <p:txBody>
          <a:bodyPr/>
          <a:lstStyle/>
          <a:p>
            <a:fld id="{5DCFC669-73D0-419B-956F-E42514D92F29}" type="slidenum">
              <a:rPr kumimoji="1" lang="ja-JP" altLang="en-US" smtClean="0"/>
              <a:t>‹#›</a:t>
            </a:fld>
            <a:endParaRPr kumimoji="1" lang="ja-JP" altLang="en-US"/>
          </a:p>
        </p:txBody>
      </p:sp>
    </p:spTree>
    <p:extLst>
      <p:ext uri="{BB962C8B-B14F-4D97-AF65-F5344CB8AC3E}">
        <p14:creationId xmlns:p14="http://schemas.microsoft.com/office/powerpoint/2010/main" val="2565068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5B0C72-E4F4-786A-974B-3F0DECD12993}"/>
              </a:ext>
            </a:extLst>
          </p:cNvPr>
          <p:cNvSpPr>
            <a:spLocks noGrp="1"/>
          </p:cNvSpPr>
          <p:nvPr>
            <p:ph type="title"/>
          </p:nvPr>
        </p:nvSpPr>
        <p:spPr>
          <a:xfrm>
            <a:off x="682625" y="457200"/>
            <a:ext cx="3194050" cy="1600200"/>
          </a:xfrm>
          <a:prstGeom prst="rect">
            <a:avLst/>
          </a:prstGeo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D9358EA-8950-755A-5087-0C139127B2A0}"/>
              </a:ext>
            </a:extLst>
          </p:cNvPr>
          <p:cNvSpPr>
            <a:spLocks noGrp="1"/>
          </p:cNvSpPr>
          <p:nvPr>
            <p:ph type="pic" idx="1"/>
          </p:nvPr>
        </p:nvSpPr>
        <p:spPr>
          <a:xfrm>
            <a:off x="4211638" y="987425"/>
            <a:ext cx="5014912"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6DC71DE-F0C1-719B-1203-AC887D2CA716}"/>
              </a:ext>
            </a:extLst>
          </p:cNvPr>
          <p:cNvSpPr>
            <a:spLocks noGrp="1"/>
          </p:cNvSpPr>
          <p:nvPr>
            <p:ph type="body" sz="half" idx="2"/>
          </p:nvPr>
        </p:nvSpPr>
        <p:spPr>
          <a:xfrm>
            <a:off x="682625" y="2057400"/>
            <a:ext cx="3194050"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FE41B65-FD5C-AF1A-A3EE-43303B7AE49F}"/>
              </a:ext>
            </a:extLst>
          </p:cNvPr>
          <p:cNvSpPr>
            <a:spLocks noGrp="1"/>
          </p:cNvSpPr>
          <p:nvPr>
            <p:ph type="dt" sz="half" idx="10"/>
          </p:nvPr>
        </p:nvSpPr>
        <p:spPr>
          <a:xfrm>
            <a:off x="681038" y="6356350"/>
            <a:ext cx="2228850" cy="365125"/>
          </a:xfrm>
          <a:prstGeom prst="rect">
            <a:avLst/>
          </a:prstGeom>
        </p:spPr>
        <p:txBody>
          <a:bodyPr/>
          <a:lstStyle/>
          <a:p>
            <a:endParaRPr kumimoji="1" lang="ja-JP" altLang="en-US"/>
          </a:p>
        </p:txBody>
      </p:sp>
      <p:sp>
        <p:nvSpPr>
          <p:cNvPr id="6" name="フッター プレースホルダー 5">
            <a:extLst>
              <a:ext uri="{FF2B5EF4-FFF2-40B4-BE49-F238E27FC236}">
                <a16:creationId xmlns:a16="http://schemas.microsoft.com/office/drawing/2014/main" id="{F9EE5FE8-8777-50D6-2DC0-05826A1973BD}"/>
              </a:ext>
            </a:extLst>
          </p:cNvPr>
          <p:cNvSpPr>
            <a:spLocks noGrp="1"/>
          </p:cNvSpPr>
          <p:nvPr>
            <p:ph type="ftr" sz="quarter" idx="11"/>
          </p:nvPr>
        </p:nvSpPr>
        <p:spPr>
          <a:xfrm>
            <a:off x="3281363" y="6356350"/>
            <a:ext cx="3343275" cy="365125"/>
          </a:xfrm>
          <a:prstGeom prst="rect">
            <a:avLst/>
          </a:prstGeom>
        </p:spPr>
        <p:txBody>
          <a:bodyPr/>
          <a:lstStyle/>
          <a:p>
            <a:r>
              <a:rPr kumimoji="1" lang="zh-TW" altLang="en-US"/>
              <a:t>来訪者満足度調査</a:t>
            </a:r>
            <a:r>
              <a:rPr kumimoji="1" lang="en-US" altLang="zh-TW"/>
              <a:t>202</a:t>
            </a:r>
            <a:r>
              <a:rPr lang="en-US" altLang="ja-JP"/>
              <a:t>5</a:t>
            </a:r>
            <a:r>
              <a:rPr kumimoji="1" lang="en-US" altLang="zh-TW"/>
              <a:t>【</a:t>
            </a:r>
            <a:r>
              <a:rPr kumimoji="1" lang="zh-TW" altLang="en-US"/>
              <a:t>南紀白浜</a:t>
            </a:r>
            <a:r>
              <a:rPr kumimoji="1" lang="en-US" altLang="zh-TW"/>
              <a:t>】</a:t>
            </a:r>
            <a:endParaRPr kumimoji="1" lang="ja-JP" altLang="en-US"/>
          </a:p>
        </p:txBody>
      </p:sp>
      <p:sp>
        <p:nvSpPr>
          <p:cNvPr id="7" name="スライド番号プレースホルダー 6">
            <a:extLst>
              <a:ext uri="{FF2B5EF4-FFF2-40B4-BE49-F238E27FC236}">
                <a16:creationId xmlns:a16="http://schemas.microsoft.com/office/drawing/2014/main" id="{D67980D6-614E-8285-236E-A05A33A3D124}"/>
              </a:ext>
            </a:extLst>
          </p:cNvPr>
          <p:cNvSpPr>
            <a:spLocks noGrp="1"/>
          </p:cNvSpPr>
          <p:nvPr>
            <p:ph type="sldNum" sz="quarter" idx="12"/>
          </p:nvPr>
        </p:nvSpPr>
        <p:spPr>
          <a:xfrm>
            <a:off x="6996113" y="6356350"/>
            <a:ext cx="2228850" cy="365125"/>
          </a:xfrm>
          <a:prstGeom prst="rect">
            <a:avLst/>
          </a:prstGeom>
        </p:spPr>
        <p:txBody>
          <a:bodyPr/>
          <a:lstStyle/>
          <a:p>
            <a:fld id="{5DCFC669-73D0-419B-956F-E42514D92F29}" type="slidenum">
              <a:rPr kumimoji="1" lang="ja-JP" altLang="en-US" smtClean="0"/>
              <a:t>‹#›</a:t>
            </a:fld>
            <a:endParaRPr kumimoji="1" lang="ja-JP" altLang="en-US"/>
          </a:p>
        </p:txBody>
      </p:sp>
    </p:spTree>
    <p:extLst>
      <p:ext uri="{BB962C8B-B14F-4D97-AF65-F5344CB8AC3E}">
        <p14:creationId xmlns:p14="http://schemas.microsoft.com/office/powerpoint/2010/main" val="4039715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タイトル スライド">
    <p:spTree>
      <p:nvGrpSpPr>
        <p:cNvPr id="1" name=""/>
        <p:cNvGrpSpPr/>
        <p:nvPr/>
      </p:nvGrpSpPr>
      <p:grpSpPr>
        <a:xfrm>
          <a:off x="0" y="0"/>
          <a:ext cx="0" cy="0"/>
          <a:chOff x="0" y="0"/>
          <a:chExt cx="0" cy="0"/>
        </a:xfrm>
      </p:grpSpPr>
      <p:sp>
        <p:nvSpPr>
          <p:cNvPr id="3" name="楕円 2">
            <a:extLst>
              <a:ext uri="{FF2B5EF4-FFF2-40B4-BE49-F238E27FC236}">
                <a16:creationId xmlns:a16="http://schemas.microsoft.com/office/drawing/2014/main" id="{840BE279-EB5F-290C-7819-144041282F90}"/>
              </a:ext>
            </a:extLst>
          </p:cNvPr>
          <p:cNvSpPr/>
          <p:nvPr userDrawn="1"/>
        </p:nvSpPr>
        <p:spPr bwMode="auto">
          <a:xfrm>
            <a:off x="1411550" y="1287263"/>
            <a:ext cx="4491361" cy="4491361"/>
          </a:xfrm>
          <a:prstGeom prst="ellipse">
            <a:avLst/>
          </a:prstGeom>
          <a:solidFill>
            <a:srgbClr val="D9B603"/>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Verdana" panose="020B0604030504040204" pitchFamily="34" charset="0"/>
              <a:ea typeface="メイリオ" panose="020B0604030504040204" pitchFamily="50" charset="-128"/>
              <a:cs typeface="メイリオ" panose="020B0604030504040204" pitchFamily="50" charset="-128"/>
            </a:endParaRPr>
          </a:p>
        </p:txBody>
      </p:sp>
      <p:sp>
        <p:nvSpPr>
          <p:cNvPr id="5" name="楕円 4">
            <a:extLst>
              <a:ext uri="{FF2B5EF4-FFF2-40B4-BE49-F238E27FC236}">
                <a16:creationId xmlns:a16="http://schemas.microsoft.com/office/drawing/2014/main" id="{F72A29D4-C84E-2E1D-5CA3-78986E4A0333}"/>
              </a:ext>
            </a:extLst>
          </p:cNvPr>
          <p:cNvSpPr/>
          <p:nvPr userDrawn="1"/>
        </p:nvSpPr>
        <p:spPr bwMode="auto">
          <a:xfrm>
            <a:off x="221942" y="1287263"/>
            <a:ext cx="4491361" cy="4491361"/>
          </a:xfrm>
          <a:prstGeom prst="ellipse">
            <a:avLst/>
          </a:prstGeom>
          <a:solidFill>
            <a:srgbClr val="E8F3D0"/>
          </a:solidFill>
          <a:ln w="571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Verdana" panose="020B0604030504040204" pitchFamily="34" charset="0"/>
              <a:ea typeface="メイリオ" panose="020B0604030504040204" pitchFamily="50" charset="-128"/>
              <a:cs typeface="メイリオ" panose="020B0604030504040204" pitchFamily="50" charset="-128"/>
            </a:endParaRPr>
          </a:p>
        </p:txBody>
      </p:sp>
      <p:sp>
        <p:nvSpPr>
          <p:cNvPr id="8" name="テキスト プレースホルダー 6">
            <a:extLst>
              <a:ext uri="{FF2B5EF4-FFF2-40B4-BE49-F238E27FC236}">
                <a16:creationId xmlns:a16="http://schemas.microsoft.com/office/drawing/2014/main" id="{A204113C-D4E2-3A50-940A-0041E0506886}"/>
              </a:ext>
            </a:extLst>
          </p:cNvPr>
          <p:cNvSpPr>
            <a:spLocks noGrp="1"/>
          </p:cNvSpPr>
          <p:nvPr>
            <p:ph type="body" sz="quarter" idx="11" hasCustomPrompt="1"/>
          </p:nvPr>
        </p:nvSpPr>
        <p:spPr>
          <a:xfrm>
            <a:off x="6116757" y="3178391"/>
            <a:ext cx="3634079" cy="461665"/>
          </a:xfrm>
          <a:prstGeom prst="rect">
            <a:avLst/>
          </a:prstGeom>
        </p:spPr>
        <p:txBody>
          <a:bodyPr/>
          <a:lstStyle>
            <a:lvl1pPr marL="176213" indent="0">
              <a:buNone/>
              <a:defRPr sz="2400">
                <a:solidFill>
                  <a:schemeClr val="tx1">
                    <a:lumMod val="75000"/>
                    <a:lumOff val="25000"/>
                  </a:schemeClr>
                </a:solidFill>
                <a:latin typeface="BIZ UDゴシック" panose="020B0400000000000000" pitchFamily="49" charset="-128"/>
                <a:ea typeface="BIZ UDゴシック" panose="020B0400000000000000" pitchFamily="49" charset="-128"/>
              </a:defRPr>
            </a:lvl1pPr>
            <a:lvl2pPr marL="180975" indent="0">
              <a:buNone/>
              <a:defRPr/>
            </a:lvl2pPr>
            <a:lvl3pPr marL="722313" indent="0">
              <a:buNone/>
              <a:defRPr/>
            </a:lvl3pPr>
            <a:lvl4pPr marL="444500" indent="0">
              <a:buNone/>
              <a:defRPr/>
            </a:lvl4pPr>
            <a:lvl5pPr marL="1052513" indent="0">
              <a:buNone/>
              <a:defRPr/>
            </a:lvl5pPr>
          </a:lstStyle>
          <a:p>
            <a:pPr lvl="0"/>
            <a:r>
              <a:rPr kumimoji="1" lang="ja-JP" altLang="en-US"/>
              <a:t>回答者プロフィール</a:t>
            </a:r>
          </a:p>
        </p:txBody>
      </p:sp>
      <p:sp>
        <p:nvSpPr>
          <p:cNvPr id="16" name="テキスト プレースホルダー 6">
            <a:extLst>
              <a:ext uri="{FF2B5EF4-FFF2-40B4-BE49-F238E27FC236}">
                <a16:creationId xmlns:a16="http://schemas.microsoft.com/office/drawing/2014/main" id="{455AE2B4-5F3D-DB89-DF1C-575090BDE91D}"/>
              </a:ext>
            </a:extLst>
          </p:cNvPr>
          <p:cNvSpPr>
            <a:spLocks noGrp="1"/>
          </p:cNvSpPr>
          <p:nvPr>
            <p:ph type="body" sz="quarter" idx="12" hasCustomPrompt="1"/>
          </p:nvPr>
        </p:nvSpPr>
        <p:spPr>
          <a:xfrm>
            <a:off x="6116758" y="3882668"/>
            <a:ext cx="2441312" cy="461665"/>
          </a:xfrm>
          <a:prstGeom prst="rect">
            <a:avLst/>
          </a:prstGeom>
        </p:spPr>
        <p:txBody>
          <a:bodyPr/>
          <a:lstStyle>
            <a:lvl1pPr marL="347663" indent="-171450">
              <a:buFont typeface="Arial" panose="020B0604020202020204" pitchFamily="34" charset="0"/>
              <a:buChar char="•"/>
              <a:defRPr sz="1200" b="0">
                <a:solidFill>
                  <a:schemeClr val="tx1">
                    <a:lumMod val="75000"/>
                    <a:lumOff val="25000"/>
                  </a:schemeClr>
                </a:solidFill>
                <a:latin typeface="BIZ UD明朝 Medium" panose="02020500000000000000" pitchFamily="17" charset="-128"/>
                <a:ea typeface="BIZ UD明朝 Medium" panose="02020500000000000000" pitchFamily="17" charset="-128"/>
              </a:defRPr>
            </a:lvl1pPr>
            <a:lvl2pPr marL="180975" indent="0">
              <a:buNone/>
              <a:defRPr/>
            </a:lvl2pPr>
            <a:lvl3pPr marL="722313" indent="0">
              <a:buNone/>
              <a:defRPr/>
            </a:lvl3pPr>
            <a:lvl4pPr marL="444500" indent="0">
              <a:buNone/>
              <a:defRPr/>
            </a:lvl4pPr>
            <a:lvl5pPr marL="1052513" indent="0">
              <a:buNone/>
              <a:defRPr/>
            </a:lvl5pPr>
          </a:lstStyle>
          <a:p>
            <a:pPr lvl="0"/>
            <a:r>
              <a:rPr kumimoji="1" lang="ja-JP" altLang="en-US"/>
              <a:t>性、年代、居住地</a:t>
            </a:r>
          </a:p>
        </p:txBody>
      </p:sp>
      <p:sp>
        <p:nvSpPr>
          <p:cNvPr id="17" name="テキスト プレースホルダー 6">
            <a:extLst>
              <a:ext uri="{FF2B5EF4-FFF2-40B4-BE49-F238E27FC236}">
                <a16:creationId xmlns:a16="http://schemas.microsoft.com/office/drawing/2014/main" id="{05615B48-6B68-892A-E687-A52AAD3CC12E}"/>
              </a:ext>
            </a:extLst>
          </p:cNvPr>
          <p:cNvSpPr>
            <a:spLocks noGrp="1"/>
          </p:cNvSpPr>
          <p:nvPr>
            <p:ph type="body" sz="quarter" idx="13" hasCustomPrompt="1"/>
          </p:nvPr>
        </p:nvSpPr>
        <p:spPr>
          <a:xfrm>
            <a:off x="6116757" y="2045031"/>
            <a:ext cx="1766887" cy="769441"/>
          </a:xfrm>
          <a:prstGeom prst="rect">
            <a:avLst/>
          </a:prstGeom>
        </p:spPr>
        <p:txBody>
          <a:bodyPr/>
          <a:lstStyle>
            <a:lvl1pPr marL="176213" indent="0">
              <a:buNone/>
              <a:defRPr sz="6000">
                <a:solidFill>
                  <a:schemeClr val="bg1">
                    <a:lumMod val="50000"/>
                  </a:schemeClr>
                </a:solidFill>
              </a:defRPr>
            </a:lvl1pPr>
            <a:lvl2pPr marL="180975" indent="0">
              <a:buNone/>
              <a:defRPr/>
            </a:lvl2pPr>
            <a:lvl3pPr marL="722313" indent="0">
              <a:buNone/>
              <a:defRPr/>
            </a:lvl3pPr>
            <a:lvl4pPr marL="444500" indent="0">
              <a:buNone/>
              <a:defRPr/>
            </a:lvl4pPr>
            <a:lvl5pPr marL="1052513" indent="0">
              <a:buNone/>
              <a:defRPr/>
            </a:lvl5pPr>
          </a:lstStyle>
          <a:p>
            <a:pPr lvl="0"/>
            <a:r>
              <a:rPr kumimoji="1" lang="en-US" altLang="ja-JP"/>
              <a:t>01</a:t>
            </a:r>
            <a:endParaRPr kumimoji="1" lang="ja-JP" altLang="en-US"/>
          </a:p>
        </p:txBody>
      </p:sp>
      <p:cxnSp>
        <p:nvCxnSpPr>
          <p:cNvPr id="18" name="直線コネクタ 17">
            <a:extLst>
              <a:ext uri="{FF2B5EF4-FFF2-40B4-BE49-F238E27FC236}">
                <a16:creationId xmlns:a16="http://schemas.microsoft.com/office/drawing/2014/main" id="{1E747DCE-C18F-ECFA-FFBC-7310E96A9A36}"/>
              </a:ext>
            </a:extLst>
          </p:cNvPr>
          <p:cNvCxnSpPr/>
          <p:nvPr userDrawn="1"/>
        </p:nvCxnSpPr>
        <p:spPr bwMode="auto">
          <a:xfrm>
            <a:off x="6240999" y="2935778"/>
            <a:ext cx="1366457" cy="0"/>
          </a:xfrm>
          <a:prstGeom prst="line">
            <a:avLst/>
          </a:prstGeom>
          <a:solidFill>
            <a:schemeClr val="accent1"/>
          </a:solidFill>
          <a:ln w="57150" cap="flat" cmpd="sng" algn="ctr">
            <a:solidFill>
              <a:srgbClr val="D9B6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49806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745E96-ABD7-3301-D35E-157A11543BE2}"/>
              </a:ext>
            </a:extLst>
          </p:cNvPr>
          <p:cNvSpPr>
            <a:spLocks noGrp="1"/>
          </p:cNvSpPr>
          <p:nvPr>
            <p:ph type="title"/>
          </p:nvPr>
        </p:nvSpPr>
        <p:spPr>
          <a:xfrm>
            <a:off x="681038" y="365125"/>
            <a:ext cx="8543925" cy="1325563"/>
          </a:xfrm>
          <a:prstGeom prst="rect">
            <a:avLst/>
          </a:prstGeom>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61ACDF8-1675-45C6-30B3-E547483BFEEB}"/>
              </a:ext>
            </a:extLst>
          </p:cNvPr>
          <p:cNvSpPr>
            <a:spLocks noGrp="1"/>
          </p:cNvSpPr>
          <p:nvPr>
            <p:ph type="body" orient="vert" idx="1"/>
          </p:nvPr>
        </p:nvSpPr>
        <p:spPr>
          <a:xfrm>
            <a:off x="681038" y="1825625"/>
            <a:ext cx="8543925" cy="43513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275AD93-5272-1484-2ABE-D550F38D6ABA}"/>
              </a:ext>
            </a:extLst>
          </p:cNvPr>
          <p:cNvSpPr>
            <a:spLocks noGrp="1"/>
          </p:cNvSpPr>
          <p:nvPr>
            <p:ph type="dt" sz="half" idx="10"/>
          </p:nvPr>
        </p:nvSpPr>
        <p:spPr>
          <a:xfrm>
            <a:off x="681038" y="6356350"/>
            <a:ext cx="2228850" cy="365125"/>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D85980F9-EA0F-1C21-75BF-3C79C199DF96}"/>
              </a:ext>
            </a:extLst>
          </p:cNvPr>
          <p:cNvSpPr>
            <a:spLocks noGrp="1"/>
          </p:cNvSpPr>
          <p:nvPr>
            <p:ph type="ftr" sz="quarter" idx="11"/>
          </p:nvPr>
        </p:nvSpPr>
        <p:spPr>
          <a:xfrm>
            <a:off x="3281363" y="6356350"/>
            <a:ext cx="3343275" cy="365125"/>
          </a:xfrm>
          <a:prstGeom prst="rect">
            <a:avLst/>
          </a:prstGeom>
        </p:spPr>
        <p:txBody>
          <a:bodyPr/>
          <a:lstStyle/>
          <a:p>
            <a:r>
              <a:rPr kumimoji="1" lang="zh-TW" altLang="en-US"/>
              <a:t>来訪者満足度調査</a:t>
            </a:r>
            <a:r>
              <a:rPr kumimoji="1" lang="en-US" altLang="zh-TW"/>
              <a:t>202</a:t>
            </a:r>
            <a:r>
              <a:rPr lang="en-US" altLang="ja-JP"/>
              <a:t>5</a:t>
            </a:r>
            <a:r>
              <a:rPr kumimoji="1" lang="en-US" altLang="zh-TW"/>
              <a:t>【</a:t>
            </a:r>
            <a:r>
              <a:rPr kumimoji="1" lang="zh-TW" altLang="en-US"/>
              <a:t>南紀白浜</a:t>
            </a:r>
            <a:r>
              <a:rPr kumimoji="1" lang="en-US" altLang="zh-TW"/>
              <a:t>】</a:t>
            </a:r>
            <a:endParaRPr kumimoji="1" lang="ja-JP" altLang="en-US"/>
          </a:p>
        </p:txBody>
      </p:sp>
      <p:sp>
        <p:nvSpPr>
          <p:cNvPr id="6" name="スライド番号プレースホルダー 5">
            <a:extLst>
              <a:ext uri="{FF2B5EF4-FFF2-40B4-BE49-F238E27FC236}">
                <a16:creationId xmlns:a16="http://schemas.microsoft.com/office/drawing/2014/main" id="{5689F611-09B2-C8A6-FDDA-781C53C3C375}"/>
              </a:ext>
            </a:extLst>
          </p:cNvPr>
          <p:cNvSpPr>
            <a:spLocks noGrp="1"/>
          </p:cNvSpPr>
          <p:nvPr>
            <p:ph type="sldNum" sz="quarter" idx="12"/>
          </p:nvPr>
        </p:nvSpPr>
        <p:spPr>
          <a:xfrm>
            <a:off x="6996113" y="6356350"/>
            <a:ext cx="2228850" cy="365125"/>
          </a:xfrm>
          <a:prstGeom prst="rect">
            <a:avLst/>
          </a:prstGeom>
        </p:spPr>
        <p:txBody>
          <a:bodyPr/>
          <a:lstStyle/>
          <a:p>
            <a:fld id="{5DCFC669-73D0-419B-956F-E42514D92F29}" type="slidenum">
              <a:rPr kumimoji="1" lang="ja-JP" altLang="en-US" smtClean="0"/>
              <a:t>‹#›</a:t>
            </a:fld>
            <a:endParaRPr kumimoji="1" lang="ja-JP" altLang="en-US"/>
          </a:p>
        </p:txBody>
      </p:sp>
    </p:spTree>
    <p:extLst>
      <p:ext uri="{BB962C8B-B14F-4D97-AF65-F5344CB8AC3E}">
        <p14:creationId xmlns:p14="http://schemas.microsoft.com/office/powerpoint/2010/main" val="608266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C6FD63F-982D-B139-90B8-723B4588089F}"/>
              </a:ext>
            </a:extLst>
          </p:cNvPr>
          <p:cNvSpPr>
            <a:spLocks noGrp="1"/>
          </p:cNvSpPr>
          <p:nvPr>
            <p:ph type="title" orient="vert"/>
          </p:nvPr>
        </p:nvSpPr>
        <p:spPr>
          <a:xfrm>
            <a:off x="7089775" y="365125"/>
            <a:ext cx="2135188" cy="5811838"/>
          </a:xfrm>
          <a:prstGeom prst="rect">
            <a:avLst/>
          </a:prstGeo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9201DCC-78CD-6D34-F809-36635B0C5147}"/>
              </a:ext>
            </a:extLst>
          </p:cNvPr>
          <p:cNvSpPr>
            <a:spLocks noGrp="1"/>
          </p:cNvSpPr>
          <p:nvPr>
            <p:ph type="body" orient="vert" idx="1"/>
          </p:nvPr>
        </p:nvSpPr>
        <p:spPr>
          <a:xfrm>
            <a:off x="681038" y="365125"/>
            <a:ext cx="6256337" cy="58118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2C1FD8A-1CA7-BCA1-7B40-E6D4E82C4692}"/>
              </a:ext>
            </a:extLst>
          </p:cNvPr>
          <p:cNvSpPr>
            <a:spLocks noGrp="1"/>
          </p:cNvSpPr>
          <p:nvPr>
            <p:ph type="dt" sz="half" idx="10"/>
          </p:nvPr>
        </p:nvSpPr>
        <p:spPr>
          <a:xfrm>
            <a:off x="681038" y="6356350"/>
            <a:ext cx="2228850" cy="365125"/>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E5087248-0EC4-164E-3E17-1545B9581589}"/>
              </a:ext>
            </a:extLst>
          </p:cNvPr>
          <p:cNvSpPr>
            <a:spLocks noGrp="1"/>
          </p:cNvSpPr>
          <p:nvPr>
            <p:ph type="ftr" sz="quarter" idx="11"/>
          </p:nvPr>
        </p:nvSpPr>
        <p:spPr>
          <a:xfrm>
            <a:off x="3281363" y="6356350"/>
            <a:ext cx="3343275" cy="365125"/>
          </a:xfrm>
          <a:prstGeom prst="rect">
            <a:avLst/>
          </a:prstGeom>
        </p:spPr>
        <p:txBody>
          <a:bodyPr/>
          <a:lstStyle/>
          <a:p>
            <a:r>
              <a:rPr kumimoji="1" lang="zh-TW" altLang="en-US"/>
              <a:t>来訪者満足度調査</a:t>
            </a:r>
            <a:r>
              <a:rPr kumimoji="1" lang="en-US" altLang="zh-TW"/>
              <a:t>202</a:t>
            </a:r>
            <a:r>
              <a:rPr lang="en-US" altLang="ja-JP"/>
              <a:t>5</a:t>
            </a:r>
            <a:r>
              <a:rPr kumimoji="1" lang="en-US" altLang="zh-TW"/>
              <a:t>【</a:t>
            </a:r>
            <a:r>
              <a:rPr kumimoji="1" lang="zh-TW" altLang="en-US"/>
              <a:t>南紀白浜</a:t>
            </a:r>
            <a:r>
              <a:rPr kumimoji="1" lang="en-US" altLang="zh-TW"/>
              <a:t>】</a:t>
            </a:r>
            <a:endParaRPr kumimoji="1" lang="ja-JP" altLang="en-US"/>
          </a:p>
        </p:txBody>
      </p:sp>
      <p:sp>
        <p:nvSpPr>
          <p:cNvPr id="6" name="スライド番号プレースホルダー 5">
            <a:extLst>
              <a:ext uri="{FF2B5EF4-FFF2-40B4-BE49-F238E27FC236}">
                <a16:creationId xmlns:a16="http://schemas.microsoft.com/office/drawing/2014/main" id="{328F15EB-D6F6-9A1D-E1EA-545DE1EC457D}"/>
              </a:ext>
            </a:extLst>
          </p:cNvPr>
          <p:cNvSpPr>
            <a:spLocks noGrp="1"/>
          </p:cNvSpPr>
          <p:nvPr>
            <p:ph type="sldNum" sz="quarter" idx="12"/>
          </p:nvPr>
        </p:nvSpPr>
        <p:spPr>
          <a:xfrm>
            <a:off x="6996113" y="6356350"/>
            <a:ext cx="2228850" cy="365125"/>
          </a:xfrm>
          <a:prstGeom prst="rect">
            <a:avLst/>
          </a:prstGeom>
        </p:spPr>
        <p:txBody>
          <a:bodyPr/>
          <a:lstStyle/>
          <a:p>
            <a:fld id="{5DCFC669-73D0-419B-956F-E42514D92F29}" type="slidenum">
              <a:rPr kumimoji="1" lang="ja-JP" altLang="en-US" smtClean="0"/>
              <a:t>‹#›</a:t>
            </a:fld>
            <a:endParaRPr kumimoji="1" lang="ja-JP" altLang="en-US"/>
          </a:p>
        </p:txBody>
      </p:sp>
    </p:spTree>
    <p:extLst>
      <p:ext uri="{BB962C8B-B14F-4D97-AF65-F5344CB8AC3E}">
        <p14:creationId xmlns:p14="http://schemas.microsoft.com/office/powerpoint/2010/main" val="167607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 スライド">
    <p:spTree>
      <p:nvGrpSpPr>
        <p:cNvPr id="1" name=""/>
        <p:cNvGrpSpPr/>
        <p:nvPr/>
      </p:nvGrpSpPr>
      <p:grpSpPr>
        <a:xfrm>
          <a:off x="0" y="0"/>
          <a:ext cx="0" cy="0"/>
          <a:chOff x="0" y="0"/>
          <a:chExt cx="0" cy="0"/>
        </a:xfrm>
      </p:grpSpPr>
      <p:sp>
        <p:nvSpPr>
          <p:cNvPr id="3" name="楕円 2">
            <a:extLst>
              <a:ext uri="{FF2B5EF4-FFF2-40B4-BE49-F238E27FC236}">
                <a16:creationId xmlns:a16="http://schemas.microsoft.com/office/drawing/2014/main" id="{840BE279-EB5F-290C-7819-144041282F90}"/>
              </a:ext>
            </a:extLst>
          </p:cNvPr>
          <p:cNvSpPr/>
          <p:nvPr userDrawn="1"/>
        </p:nvSpPr>
        <p:spPr bwMode="auto">
          <a:xfrm>
            <a:off x="5271103" y="1287263"/>
            <a:ext cx="4491361" cy="4491361"/>
          </a:xfrm>
          <a:prstGeom prst="ellipse">
            <a:avLst/>
          </a:prstGeom>
          <a:solidFill>
            <a:srgbClr val="D9B603"/>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Verdana" panose="020B0604030504040204" pitchFamily="34" charset="0"/>
              <a:ea typeface="メイリオ" panose="020B0604030504040204" pitchFamily="50" charset="-128"/>
              <a:cs typeface="メイリオ" panose="020B0604030504040204" pitchFamily="50" charset="-128"/>
            </a:endParaRPr>
          </a:p>
        </p:txBody>
      </p:sp>
      <p:sp>
        <p:nvSpPr>
          <p:cNvPr id="5" name="楕円 4">
            <a:extLst>
              <a:ext uri="{FF2B5EF4-FFF2-40B4-BE49-F238E27FC236}">
                <a16:creationId xmlns:a16="http://schemas.microsoft.com/office/drawing/2014/main" id="{F72A29D4-C84E-2E1D-5CA3-78986E4A0333}"/>
              </a:ext>
            </a:extLst>
          </p:cNvPr>
          <p:cNvSpPr/>
          <p:nvPr userDrawn="1"/>
        </p:nvSpPr>
        <p:spPr bwMode="auto">
          <a:xfrm>
            <a:off x="4081495" y="1287263"/>
            <a:ext cx="4491361" cy="4491361"/>
          </a:xfrm>
          <a:prstGeom prst="ellipse">
            <a:avLst/>
          </a:prstGeom>
          <a:solidFill>
            <a:srgbClr val="E8F3D0"/>
          </a:solidFill>
          <a:ln w="571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a:ln>
                <a:noFill/>
              </a:ln>
              <a:solidFill>
                <a:schemeClr val="tx1"/>
              </a:solidFill>
              <a:effectLst/>
              <a:latin typeface="Verdana" panose="020B0604030504040204" pitchFamily="34" charset="0"/>
              <a:ea typeface="メイリオ" panose="020B0604030504040204" pitchFamily="50" charset="-128"/>
              <a:cs typeface="メイリオ" panose="020B0604030504040204" pitchFamily="50" charset="-128"/>
            </a:endParaRPr>
          </a:p>
        </p:txBody>
      </p:sp>
      <p:sp>
        <p:nvSpPr>
          <p:cNvPr id="7" name="テキスト プレースホルダー 6">
            <a:extLst>
              <a:ext uri="{FF2B5EF4-FFF2-40B4-BE49-F238E27FC236}">
                <a16:creationId xmlns:a16="http://schemas.microsoft.com/office/drawing/2014/main" id="{E293C407-C0FA-0F88-E132-A9ACE2BABC89}"/>
              </a:ext>
            </a:extLst>
          </p:cNvPr>
          <p:cNvSpPr>
            <a:spLocks noGrp="1"/>
          </p:cNvSpPr>
          <p:nvPr>
            <p:ph type="body" sz="quarter" idx="10" hasCustomPrompt="1"/>
          </p:nvPr>
        </p:nvSpPr>
        <p:spPr>
          <a:xfrm>
            <a:off x="187181" y="2045031"/>
            <a:ext cx="1766887" cy="769441"/>
          </a:xfrm>
          <a:prstGeom prst="rect">
            <a:avLst/>
          </a:prstGeom>
        </p:spPr>
        <p:txBody>
          <a:bodyPr/>
          <a:lstStyle>
            <a:lvl1pPr marL="176213" indent="0">
              <a:buNone/>
              <a:defRPr sz="6000">
                <a:solidFill>
                  <a:schemeClr val="bg1">
                    <a:lumMod val="50000"/>
                  </a:schemeClr>
                </a:solidFill>
              </a:defRPr>
            </a:lvl1pPr>
            <a:lvl2pPr marL="180975" indent="0">
              <a:buNone/>
              <a:defRPr/>
            </a:lvl2pPr>
            <a:lvl3pPr marL="722313" indent="0">
              <a:buNone/>
              <a:defRPr/>
            </a:lvl3pPr>
            <a:lvl4pPr marL="444500" indent="0">
              <a:buNone/>
              <a:defRPr/>
            </a:lvl4pPr>
            <a:lvl5pPr marL="1052513" indent="0">
              <a:buNone/>
              <a:defRPr/>
            </a:lvl5pPr>
          </a:lstStyle>
          <a:p>
            <a:pPr lvl="0"/>
            <a:r>
              <a:rPr kumimoji="1" lang="en-US" altLang="ja-JP"/>
              <a:t>01</a:t>
            </a:r>
            <a:endParaRPr kumimoji="1" lang="ja-JP" altLang="en-US"/>
          </a:p>
        </p:txBody>
      </p:sp>
      <p:sp>
        <p:nvSpPr>
          <p:cNvPr id="8" name="テキスト プレースホルダー 6">
            <a:extLst>
              <a:ext uri="{FF2B5EF4-FFF2-40B4-BE49-F238E27FC236}">
                <a16:creationId xmlns:a16="http://schemas.microsoft.com/office/drawing/2014/main" id="{A204113C-D4E2-3A50-940A-0041E0506886}"/>
              </a:ext>
            </a:extLst>
          </p:cNvPr>
          <p:cNvSpPr>
            <a:spLocks noGrp="1"/>
          </p:cNvSpPr>
          <p:nvPr>
            <p:ph type="body" sz="quarter" idx="11" hasCustomPrompt="1"/>
          </p:nvPr>
        </p:nvSpPr>
        <p:spPr>
          <a:xfrm>
            <a:off x="187181" y="3178391"/>
            <a:ext cx="3634079" cy="461665"/>
          </a:xfrm>
          <a:prstGeom prst="rect">
            <a:avLst/>
          </a:prstGeom>
        </p:spPr>
        <p:txBody>
          <a:bodyPr/>
          <a:lstStyle>
            <a:lvl1pPr marL="176213" indent="0">
              <a:buNone/>
              <a:defRPr sz="2400">
                <a:solidFill>
                  <a:schemeClr val="tx1">
                    <a:lumMod val="75000"/>
                    <a:lumOff val="25000"/>
                  </a:schemeClr>
                </a:solidFill>
                <a:latin typeface="BIZ UDゴシック" panose="020B0400000000000000" pitchFamily="49" charset="-128"/>
                <a:ea typeface="BIZ UDゴシック" panose="020B0400000000000000" pitchFamily="49" charset="-128"/>
              </a:defRPr>
            </a:lvl1pPr>
            <a:lvl2pPr marL="180975" indent="0">
              <a:buNone/>
              <a:defRPr/>
            </a:lvl2pPr>
            <a:lvl3pPr marL="722313" indent="0">
              <a:buNone/>
              <a:defRPr/>
            </a:lvl3pPr>
            <a:lvl4pPr marL="444500" indent="0">
              <a:buNone/>
              <a:defRPr/>
            </a:lvl4pPr>
            <a:lvl5pPr marL="1052513" indent="0">
              <a:buNone/>
              <a:defRPr/>
            </a:lvl5pPr>
          </a:lstStyle>
          <a:p>
            <a:pPr lvl="0"/>
            <a:r>
              <a:rPr kumimoji="1" lang="ja-JP" altLang="en-US"/>
              <a:t>回答者プロフィール</a:t>
            </a:r>
          </a:p>
        </p:txBody>
      </p:sp>
      <p:cxnSp>
        <p:nvCxnSpPr>
          <p:cNvPr id="13" name="直線コネクタ 12">
            <a:extLst>
              <a:ext uri="{FF2B5EF4-FFF2-40B4-BE49-F238E27FC236}">
                <a16:creationId xmlns:a16="http://schemas.microsoft.com/office/drawing/2014/main" id="{64811A14-41F5-55A5-0100-088149D1F060}"/>
              </a:ext>
            </a:extLst>
          </p:cNvPr>
          <p:cNvCxnSpPr/>
          <p:nvPr userDrawn="1"/>
        </p:nvCxnSpPr>
        <p:spPr bwMode="auto">
          <a:xfrm>
            <a:off x="311423" y="2935778"/>
            <a:ext cx="1366457" cy="0"/>
          </a:xfrm>
          <a:prstGeom prst="line">
            <a:avLst/>
          </a:prstGeom>
          <a:solidFill>
            <a:schemeClr val="accent1"/>
          </a:solidFill>
          <a:ln w="57150" cap="flat" cmpd="sng" algn="ctr">
            <a:solidFill>
              <a:srgbClr val="D9B6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テキスト プレースホルダー 6">
            <a:extLst>
              <a:ext uri="{FF2B5EF4-FFF2-40B4-BE49-F238E27FC236}">
                <a16:creationId xmlns:a16="http://schemas.microsoft.com/office/drawing/2014/main" id="{455AE2B4-5F3D-DB89-DF1C-575090BDE91D}"/>
              </a:ext>
            </a:extLst>
          </p:cNvPr>
          <p:cNvSpPr>
            <a:spLocks noGrp="1"/>
          </p:cNvSpPr>
          <p:nvPr>
            <p:ph type="body" sz="quarter" idx="12" hasCustomPrompt="1"/>
          </p:nvPr>
        </p:nvSpPr>
        <p:spPr>
          <a:xfrm>
            <a:off x="187181" y="3882668"/>
            <a:ext cx="2441312" cy="461665"/>
          </a:xfrm>
          <a:prstGeom prst="rect">
            <a:avLst/>
          </a:prstGeom>
        </p:spPr>
        <p:txBody>
          <a:bodyPr/>
          <a:lstStyle>
            <a:lvl1pPr marL="347663" indent="-171450">
              <a:buFont typeface="Arial" panose="020B0604020202020204" pitchFamily="34" charset="0"/>
              <a:buChar char="•"/>
              <a:defRPr sz="1200" b="0">
                <a:solidFill>
                  <a:schemeClr val="tx1">
                    <a:lumMod val="75000"/>
                    <a:lumOff val="25000"/>
                  </a:schemeClr>
                </a:solidFill>
                <a:latin typeface="BIZ UD明朝 Medium" panose="02020500000000000000" pitchFamily="17" charset="-128"/>
                <a:ea typeface="BIZ UD明朝 Medium" panose="02020500000000000000" pitchFamily="17" charset="-128"/>
              </a:defRPr>
            </a:lvl1pPr>
            <a:lvl2pPr marL="180975" indent="0">
              <a:buNone/>
              <a:defRPr/>
            </a:lvl2pPr>
            <a:lvl3pPr marL="722313" indent="0">
              <a:buNone/>
              <a:defRPr/>
            </a:lvl3pPr>
            <a:lvl4pPr marL="444500" indent="0">
              <a:buNone/>
              <a:defRPr/>
            </a:lvl4pPr>
            <a:lvl5pPr marL="1052513" indent="0">
              <a:buNone/>
              <a:defRPr/>
            </a:lvl5pPr>
          </a:lstStyle>
          <a:p>
            <a:pPr lvl="0"/>
            <a:r>
              <a:rPr kumimoji="1" lang="ja-JP" altLang="en-US"/>
              <a:t>性、年代、居住地</a:t>
            </a:r>
          </a:p>
        </p:txBody>
      </p:sp>
    </p:spTree>
    <p:extLst>
      <p:ext uri="{BB962C8B-B14F-4D97-AF65-F5344CB8AC3E}">
        <p14:creationId xmlns:p14="http://schemas.microsoft.com/office/powerpoint/2010/main" val="2627245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1"/>
          </p:nvPr>
        </p:nvSpPr>
        <p:spPr/>
        <p:txBody>
          <a:bodyPr/>
          <a:lstStyle>
            <a:lvl1pPr>
              <a:defRPr>
                <a:solidFill>
                  <a:schemeClr val="tx1">
                    <a:lumMod val="75000"/>
                    <a:lumOff val="25000"/>
                  </a:schemeClr>
                </a:solidFill>
              </a:defRPr>
            </a:lvl1pPr>
          </a:lstStyle>
          <a:p>
            <a:fld id="{ACF80621-A326-44A1-96B6-FB81A926EF95}" type="slidenum">
              <a:rPr lang="en-US" altLang="ja-JP" smtClean="0"/>
              <a:pPr/>
              <a:t>‹#›</a:t>
            </a:fld>
            <a:endParaRPr lang="en-US" altLang="ja-JP"/>
          </a:p>
        </p:txBody>
      </p:sp>
      <p:sp>
        <p:nvSpPr>
          <p:cNvPr id="6" name="Footer Placeholder 5">
            <a:extLst>
              <a:ext uri="{FF2B5EF4-FFF2-40B4-BE49-F238E27FC236}">
                <a16:creationId xmlns:a16="http://schemas.microsoft.com/office/drawing/2014/main" id="{EC459A81-975D-4FEA-9A64-74C01635A9C8}"/>
              </a:ext>
            </a:extLst>
          </p:cNvPr>
          <p:cNvSpPr>
            <a:spLocks noGrp="1" noChangeArrowheads="1"/>
          </p:cNvSpPr>
          <p:nvPr>
            <p:ph type="ftr" sz="quarter" idx="3"/>
          </p:nvPr>
        </p:nvSpPr>
        <p:spPr bwMode="auto">
          <a:xfrm>
            <a:off x="5846448" y="154675"/>
            <a:ext cx="3349226"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r">
              <a:defRPr sz="800" b="1">
                <a:solidFill>
                  <a:schemeClr val="tx1">
                    <a:lumMod val="75000"/>
                    <a:lumOff val="25000"/>
                  </a:schemeClr>
                </a:solidFill>
                <a:latin typeface="Meiryo UI" panose="020B0604030504040204" pitchFamily="50" charset="-128"/>
                <a:ea typeface="Meiryo UI" panose="020B0604030504040204" pitchFamily="50" charset="-128"/>
              </a:defRPr>
            </a:lvl1pPr>
          </a:lstStyle>
          <a:p>
            <a:r>
              <a:rPr lang="zh-TW" altLang="en-US"/>
              <a:t>来訪者満足度調査</a:t>
            </a:r>
            <a:r>
              <a:rPr lang="en-US" altLang="zh-TW"/>
              <a:t>202</a:t>
            </a:r>
            <a:r>
              <a:rPr lang="en-US" altLang="ja-JP"/>
              <a:t>5</a:t>
            </a:r>
            <a:r>
              <a:rPr lang="en-US" altLang="zh-TW"/>
              <a:t>【</a:t>
            </a:r>
            <a:r>
              <a:rPr lang="zh-TW" altLang="en-US"/>
              <a:t>南紀白浜</a:t>
            </a:r>
            <a:r>
              <a:rPr lang="en-US" altLang="zh-TW"/>
              <a:t>】</a:t>
            </a:r>
            <a:endParaRPr lang="en-US" altLang="ja-JP"/>
          </a:p>
        </p:txBody>
      </p:sp>
      <p:sp>
        <p:nvSpPr>
          <p:cNvPr id="13" name="コンテンツ プレースホルダー 12">
            <a:extLst>
              <a:ext uri="{FF2B5EF4-FFF2-40B4-BE49-F238E27FC236}">
                <a16:creationId xmlns:a16="http://schemas.microsoft.com/office/drawing/2014/main" id="{6743E17F-25B5-D7E8-6B93-989B909FC52F}"/>
              </a:ext>
            </a:extLst>
          </p:cNvPr>
          <p:cNvSpPr>
            <a:spLocks noGrp="1"/>
          </p:cNvSpPr>
          <p:nvPr>
            <p:ph sz="quarter" idx="12"/>
          </p:nvPr>
        </p:nvSpPr>
        <p:spPr>
          <a:xfrm>
            <a:off x="0" y="629567"/>
            <a:ext cx="9906000" cy="1944688"/>
          </a:xfrm>
          <a:prstGeom prst="rect">
            <a:avLst/>
          </a:prstGeom>
        </p:spPr>
        <p:txBody>
          <a:bodyPr/>
          <a:lstStyle>
            <a:lvl1pPr>
              <a:defRPr sz="1400">
                <a:latin typeface="BIZ UDゴシック" panose="020B0400000000000000" pitchFamily="49" charset="-128"/>
                <a:ea typeface="BIZ UDゴシック" panose="020B0400000000000000" pitchFamily="49" charset="-128"/>
              </a:defRPr>
            </a:lvl1pPr>
            <a:lvl2pPr marL="541338" indent="-171450">
              <a:defRPr sz="1200">
                <a:solidFill>
                  <a:schemeClr val="tx1">
                    <a:lumMod val="65000"/>
                    <a:lumOff val="35000"/>
                  </a:schemeClr>
                </a:solidFill>
                <a:latin typeface="BIZ UDゴシック" panose="020B0400000000000000" pitchFamily="49" charset="-128"/>
                <a:ea typeface="BIZ UDゴシック" panose="020B0400000000000000" pitchFamily="49" charset="-128"/>
              </a:defRPr>
            </a:lvl2pPr>
            <a:lvl3pPr>
              <a:defRPr sz="1000" b="0">
                <a:latin typeface="BIZ UD明朝 Medium" panose="02020500000000000000" pitchFamily="17" charset="-128"/>
                <a:ea typeface="BIZ UD明朝 Medium" panose="02020500000000000000" pitchFamily="17" charset="-128"/>
              </a:defRPr>
            </a:lvl3pPr>
            <a:lvl4pPr marL="1074738" indent="-180975">
              <a:defRPr>
                <a:latin typeface="BIZ UD明朝 Medium" panose="02020500000000000000" pitchFamily="17" charset="-128"/>
                <a:ea typeface="BIZ UD明朝 Medium" panose="02020500000000000000" pitchFamily="17" charset="-128"/>
              </a:defRPr>
            </a:lvl4pPr>
            <a:lvl5pPr>
              <a:defRPr>
                <a:latin typeface="BIZ UD明朝 Medium" panose="02020500000000000000" pitchFamily="17" charset="-128"/>
                <a:ea typeface="BIZ UD明朝 Medium" panose="02020500000000000000" pitchFamily="17"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4110861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1"/>
          </p:nvPr>
        </p:nvSpPr>
        <p:spPr/>
        <p:txBody>
          <a:bodyPr/>
          <a:lstStyle>
            <a:lvl1pPr>
              <a:defRPr>
                <a:solidFill>
                  <a:schemeClr val="tx1">
                    <a:lumMod val="75000"/>
                    <a:lumOff val="25000"/>
                  </a:schemeClr>
                </a:solidFill>
              </a:defRPr>
            </a:lvl1pPr>
          </a:lstStyle>
          <a:p>
            <a:fld id="{ACF80621-A326-44A1-96B6-FB81A926EF95}" type="slidenum">
              <a:rPr lang="en-US" altLang="ja-JP" smtClean="0"/>
              <a:pPr/>
              <a:t>‹#›</a:t>
            </a:fld>
            <a:endParaRPr lang="en-US" altLang="ja-JP"/>
          </a:p>
        </p:txBody>
      </p:sp>
      <p:sp>
        <p:nvSpPr>
          <p:cNvPr id="6" name="Footer Placeholder 5">
            <a:extLst>
              <a:ext uri="{FF2B5EF4-FFF2-40B4-BE49-F238E27FC236}">
                <a16:creationId xmlns:a16="http://schemas.microsoft.com/office/drawing/2014/main" id="{EC459A81-975D-4FEA-9A64-74C01635A9C8}"/>
              </a:ext>
            </a:extLst>
          </p:cNvPr>
          <p:cNvSpPr>
            <a:spLocks noGrp="1" noChangeArrowheads="1"/>
          </p:cNvSpPr>
          <p:nvPr>
            <p:ph type="ftr" sz="quarter" idx="3"/>
          </p:nvPr>
        </p:nvSpPr>
        <p:spPr bwMode="auto">
          <a:xfrm>
            <a:off x="5846448" y="154675"/>
            <a:ext cx="3349226"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r">
              <a:defRPr sz="800" b="1">
                <a:solidFill>
                  <a:schemeClr val="tx1">
                    <a:lumMod val="75000"/>
                    <a:lumOff val="25000"/>
                  </a:schemeClr>
                </a:solidFill>
                <a:latin typeface="BIZ UD明朝 Medium" panose="02020500000000000000" pitchFamily="17" charset="-128"/>
                <a:ea typeface="BIZ UD明朝 Medium" panose="02020500000000000000" pitchFamily="17" charset="-128"/>
              </a:defRPr>
            </a:lvl1pPr>
          </a:lstStyle>
          <a:p>
            <a:r>
              <a:rPr lang="zh-TW" altLang="en-US"/>
              <a:t>来訪者満足度調査</a:t>
            </a:r>
            <a:r>
              <a:rPr lang="en-US" altLang="zh-TW"/>
              <a:t>202</a:t>
            </a:r>
            <a:r>
              <a:rPr lang="en-US" altLang="ja-JP"/>
              <a:t>5</a:t>
            </a:r>
            <a:r>
              <a:rPr lang="en-US" altLang="zh-TW"/>
              <a:t>【</a:t>
            </a:r>
            <a:r>
              <a:rPr lang="zh-TW" altLang="en-US"/>
              <a:t>南紀白浜</a:t>
            </a:r>
            <a:r>
              <a:rPr lang="en-US" altLang="zh-TW"/>
              <a:t>】</a:t>
            </a:r>
            <a:endParaRPr lang="en-US" altLang="ja-JP">
              <a:latin typeface="BIZ UD明朝 Medium" panose="02020500000000000000" pitchFamily="17" charset="-128"/>
              <a:ea typeface="BIZ UD明朝 Medium" panose="02020500000000000000" pitchFamily="17" charset="-128"/>
            </a:endParaRPr>
          </a:p>
        </p:txBody>
      </p:sp>
      <p:sp>
        <p:nvSpPr>
          <p:cNvPr id="10" name="コンテンツ プレースホルダー 12">
            <a:extLst>
              <a:ext uri="{FF2B5EF4-FFF2-40B4-BE49-F238E27FC236}">
                <a16:creationId xmlns:a16="http://schemas.microsoft.com/office/drawing/2014/main" id="{7AE26C25-CC60-22B3-2E89-17DC19562714}"/>
              </a:ext>
            </a:extLst>
          </p:cNvPr>
          <p:cNvSpPr>
            <a:spLocks noGrp="1"/>
          </p:cNvSpPr>
          <p:nvPr>
            <p:ph sz="quarter" idx="12"/>
          </p:nvPr>
        </p:nvSpPr>
        <p:spPr>
          <a:xfrm>
            <a:off x="0" y="620689"/>
            <a:ext cx="9906000" cy="1944688"/>
          </a:xfrm>
          <a:prstGeom prst="rect">
            <a:avLst/>
          </a:prstGeom>
        </p:spPr>
        <p:txBody>
          <a:bodyPr/>
          <a:lstStyle>
            <a:lvl1pPr>
              <a:defRPr sz="1400">
                <a:latin typeface="BIZ UDゴシック" panose="020B0400000000000000" pitchFamily="49" charset="-128"/>
                <a:ea typeface="BIZ UDゴシック" panose="020B0400000000000000" pitchFamily="49" charset="-128"/>
              </a:defRPr>
            </a:lvl1pPr>
            <a:lvl2pPr marL="541338" indent="-171450">
              <a:defRPr sz="1200">
                <a:solidFill>
                  <a:schemeClr val="tx1">
                    <a:lumMod val="65000"/>
                    <a:lumOff val="35000"/>
                  </a:schemeClr>
                </a:solidFill>
                <a:latin typeface="BIZ UDゴシック" panose="020B0400000000000000" pitchFamily="49" charset="-128"/>
                <a:ea typeface="BIZ UDゴシック" panose="020B0400000000000000" pitchFamily="49" charset="-128"/>
              </a:defRPr>
            </a:lvl2pPr>
            <a:lvl3pPr>
              <a:defRPr sz="1000" b="0">
                <a:latin typeface="BIZ UD明朝 Medium" panose="02020500000000000000" pitchFamily="17" charset="-128"/>
                <a:ea typeface="BIZ UD明朝 Medium" panose="02020500000000000000" pitchFamily="17" charset="-128"/>
              </a:defRPr>
            </a:lvl3pPr>
            <a:lvl4pPr marL="1074738" indent="-180975">
              <a:defRPr>
                <a:latin typeface="BIZ UD明朝 Medium" panose="02020500000000000000" pitchFamily="17" charset="-128"/>
                <a:ea typeface="BIZ UD明朝 Medium" panose="02020500000000000000" pitchFamily="17" charset="-128"/>
              </a:defRPr>
            </a:lvl4pPr>
            <a:lvl5pPr>
              <a:defRPr>
                <a:latin typeface="BIZ UD明朝 Medium" panose="02020500000000000000" pitchFamily="17" charset="-128"/>
                <a:ea typeface="BIZ UD明朝 Medium" panose="02020500000000000000" pitchFamily="17"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2874351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4" name="スライド番号プレースホルダー 3"/>
          <p:cNvSpPr>
            <a:spLocks noGrp="1"/>
          </p:cNvSpPr>
          <p:nvPr>
            <p:ph type="sldNum" sz="quarter" idx="11"/>
          </p:nvPr>
        </p:nvSpPr>
        <p:spPr/>
        <p:txBody>
          <a:bodyPr/>
          <a:lstStyle>
            <a:lvl1pPr>
              <a:defRPr>
                <a:solidFill>
                  <a:schemeClr val="bg1"/>
                </a:solidFill>
              </a:defRPr>
            </a:lvl1pPr>
          </a:lstStyle>
          <a:p>
            <a:fld id="{6DFE623B-E88E-4B58-8B35-099B407A88C3}" type="slidenum">
              <a:rPr lang="en-US" altLang="ja-JP" smtClean="0"/>
              <a:pPr/>
              <a:t>‹#›</a:t>
            </a:fld>
            <a:endParaRPr lang="en-US" altLang="ja-JP"/>
          </a:p>
        </p:txBody>
      </p:sp>
      <p:sp>
        <p:nvSpPr>
          <p:cNvPr id="5" name="Rectangle 5">
            <a:extLst>
              <a:ext uri="{FF2B5EF4-FFF2-40B4-BE49-F238E27FC236}">
                <a16:creationId xmlns:a16="http://schemas.microsoft.com/office/drawing/2014/main" id="{E0D3DD6E-44F5-4FD9-BF7E-BA8A858269CB}"/>
              </a:ext>
            </a:extLst>
          </p:cNvPr>
          <p:cNvSpPr>
            <a:spLocks noGrp="1" noChangeArrowheads="1"/>
          </p:cNvSpPr>
          <p:nvPr>
            <p:ph type="ftr" sz="quarter" idx="3"/>
          </p:nvPr>
        </p:nvSpPr>
        <p:spPr bwMode="auto">
          <a:xfrm>
            <a:off x="5846448" y="154675"/>
            <a:ext cx="3349226"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r">
              <a:defRPr sz="800" b="1">
                <a:solidFill>
                  <a:schemeClr val="bg1"/>
                </a:solidFill>
                <a:latin typeface="Meiryo UI" panose="020B0604030504040204" pitchFamily="50" charset="-128"/>
                <a:ea typeface="Meiryo UI" panose="020B0604030504040204" pitchFamily="50" charset="-128"/>
              </a:defRPr>
            </a:lvl1pPr>
          </a:lstStyle>
          <a:p>
            <a:r>
              <a:rPr lang="zh-TW" altLang="en-US"/>
              <a:t>来訪者満足度調査</a:t>
            </a:r>
            <a:r>
              <a:rPr lang="en-US" altLang="zh-TW"/>
              <a:t>2024【</a:t>
            </a:r>
            <a:r>
              <a:rPr lang="zh-TW" altLang="en-US"/>
              <a:t>南紀白浜</a:t>
            </a:r>
            <a:r>
              <a:rPr lang="en-US" altLang="zh-TW"/>
              <a:t>】</a:t>
            </a:r>
            <a:endParaRPr lang="en-US" altLang="ja-JP"/>
          </a:p>
        </p:txBody>
      </p:sp>
      <p:sp>
        <p:nvSpPr>
          <p:cNvPr id="3" name="コンテンツ プレースホルダー 12">
            <a:extLst>
              <a:ext uri="{FF2B5EF4-FFF2-40B4-BE49-F238E27FC236}">
                <a16:creationId xmlns:a16="http://schemas.microsoft.com/office/drawing/2014/main" id="{D441E1ED-2A2E-EACC-6CCD-1A2097B1A1D0}"/>
              </a:ext>
            </a:extLst>
          </p:cNvPr>
          <p:cNvSpPr>
            <a:spLocks noGrp="1"/>
          </p:cNvSpPr>
          <p:nvPr>
            <p:ph sz="quarter" idx="12"/>
          </p:nvPr>
        </p:nvSpPr>
        <p:spPr>
          <a:xfrm>
            <a:off x="0" y="629567"/>
            <a:ext cx="4882718" cy="1944688"/>
          </a:xfrm>
          <a:prstGeom prst="rect">
            <a:avLst/>
          </a:prstGeom>
        </p:spPr>
        <p:txBody>
          <a:bodyPr/>
          <a:lstStyle>
            <a:lvl1pPr>
              <a:defRPr sz="1400">
                <a:latin typeface="BIZ UDゴシック" panose="020B0400000000000000" pitchFamily="49" charset="-128"/>
                <a:ea typeface="BIZ UDゴシック" panose="020B0400000000000000" pitchFamily="49" charset="-128"/>
              </a:defRPr>
            </a:lvl1pPr>
            <a:lvl2pPr marL="541338" indent="-171450">
              <a:defRPr sz="1200">
                <a:solidFill>
                  <a:schemeClr val="tx1">
                    <a:lumMod val="65000"/>
                    <a:lumOff val="35000"/>
                  </a:schemeClr>
                </a:solidFill>
                <a:latin typeface="BIZ UDゴシック" panose="020B0400000000000000" pitchFamily="49" charset="-128"/>
                <a:ea typeface="BIZ UDゴシック" panose="020B0400000000000000" pitchFamily="49" charset="-128"/>
              </a:defRPr>
            </a:lvl2pPr>
            <a:lvl3pPr>
              <a:defRPr sz="1000" b="0">
                <a:latin typeface="BIZ UD明朝 Medium" panose="02020500000000000000" pitchFamily="17" charset="-128"/>
                <a:ea typeface="BIZ UD明朝 Medium" panose="02020500000000000000" pitchFamily="17" charset="-128"/>
              </a:defRPr>
            </a:lvl3pPr>
            <a:lvl4pPr marL="1074738" indent="-180975">
              <a:defRPr>
                <a:latin typeface="BIZ UD明朝 Medium" panose="02020500000000000000" pitchFamily="17" charset="-128"/>
                <a:ea typeface="BIZ UD明朝 Medium" panose="02020500000000000000" pitchFamily="17" charset="-128"/>
              </a:defRPr>
            </a:lvl4pPr>
            <a:lvl5pPr>
              <a:defRPr>
                <a:latin typeface="BIZ UD明朝 Medium" panose="02020500000000000000" pitchFamily="17" charset="-128"/>
                <a:ea typeface="BIZ UD明朝 Medium" panose="02020500000000000000" pitchFamily="17"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コンテンツ プレースホルダー 12">
            <a:extLst>
              <a:ext uri="{FF2B5EF4-FFF2-40B4-BE49-F238E27FC236}">
                <a16:creationId xmlns:a16="http://schemas.microsoft.com/office/drawing/2014/main" id="{8E92305D-75E8-4D4B-6024-EA46B4EF3E13}"/>
              </a:ext>
            </a:extLst>
          </p:cNvPr>
          <p:cNvSpPr>
            <a:spLocks noGrp="1"/>
          </p:cNvSpPr>
          <p:nvPr>
            <p:ph sz="quarter" idx="13"/>
          </p:nvPr>
        </p:nvSpPr>
        <p:spPr>
          <a:xfrm>
            <a:off x="4971496" y="629567"/>
            <a:ext cx="4882718" cy="1944688"/>
          </a:xfrm>
          <a:prstGeom prst="rect">
            <a:avLst/>
          </a:prstGeom>
        </p:spPr>
        <p:txBody>
          <a:bodyPr/>
          <a:lstStyle>
            <a:lvl1pPr>
              <a:defRPr sz="1400">
                <a:latin typeface="BIZ UDゴシック" panose="020B0400000000000000" pitchFamily="49" charset="-128"/>
                <a:ea typeface="BIZ UDゴシック" panose="020B0400000000000000" pitchFamily="49" charset="-128"/>
              </a:defRPr>
            </a:lvl1pPr>
            <a:lvl2pPr marL="541338" indent="-171450">
              <a:defRPr sz="1200">
                <a:solidFill>
                  <a:schemeClr val="tx1">
                    <a:lumMod val="65000"/>
                    <a:lumOff val="35000"/>
                  </a:schemeClr>
                </a:solidFill>
                <a:latin typeface="BIZ UDゴシック" panose="020B0400000000000000" pitchFamily="49" charset="-128"/>
                <a:ea typeface="BIZ UDゴシック" panose="020B0400000000000000" pitchFamily="49" charset="-128"/>
              </a:defRPr>
            </a:lvl2pPr>
            <a:lvl3pPr>
              <a:defRPr sz="1000" b="0">
                <a:latin typeface="BIZ UD明朝 Medium" panose="02020500000000000000" pitchFamily="17" charset="-128"/>
                <a:ea typeface="BIZ UD明朝 Medium" panose="02020500000000000000" pitchFamily="17" charset="-128"/>
              </a:defRPr>
            </a:lvl3pPr>
            <a:lvl4pPr marL="1074738" indent="-180975">
              <a:defRPr>
                <a:latin typeface="BIZ UD明朝 Medium" panose="02020500000000000000" pitchFamily="17" charset="-128"/>
                <a:ea typeface="BIZ UD明朝 Medium" panose="02020500000000000000" pitchFamily="17" charset="-128"/>
              </a:defRPr>
            </a:lvl4pPr>
            <a:lvl5pPr>
              <a:defRPr>
                <a:latin typeface="BIZ UD明朝 Medium" panose="02020500000000000000" pitchFamily="17" charset="-128"/>
                <a:ea typeface="BIZ UD明朝 Medium" panose="02020500000000000000" pitchFamily="17"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86052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1"/>
          </p:nvPr>
        </p:nvSpPr>
        <p:spPr/>
        <p:txBody>
          <a:bodyPr/>
          <a:lstStyle>
            <a:lvl1pPr>
              <a:defRPr>
                <a:solidFill>
                  <a:schemeClr val="tx1">
                    <a:lumMod val="75000"/>
                    <a:lumOff val="25000"/>
                  </a:schemeClr>
                </a:solidFill>
              </a:defRPr>
            </a:lvl1pPr>
          </a:lstStyle>
          <a:p>
            <a:fld id="{ACF80621-A326-44A1-96B6-FB81A926EF95}" type="slidenum">
              <a:rPr lang="en-US" altLang="ja-JP" smtClean="0"/>
              <a:pPr/>
              <a:t>‹#›</a:t>
            </a:fld>
            <a:endParaRPr lang="en-US" altLang="ja-JP"/>
          </a:p>
        </p:txBody>
      </p:sp>
      <p:sp>
        <p:nvSpPr>
          <p:cNvPr id="6" name="Footer Placeholder 5">
            <a:extLst>
              <a:ext uri="{FF2B5EF4-FFF2-40B4-BE49-F238E27FC236}">
                <a16:creationId xmlns:a16="http://schemas.microsoft.com/office/drawing/2014/main" id="{EC459A81-975D-4FEA-9A64-74C01635A9C8}"/>
              </a:ext>
            </a:extLst>
          </p:cNvPr>
          <p:cNvSpPr>
            <a:spLocks noGrp="1" noChangeArrowheads="1"/>
          </p:cNvSpPr>
          <p:nvPr>
            <p:ph type="ftr" sz="quarter" idx="3"/>
          </p:nvPr>
        </p:nvSpPr>
        <p:spPr bwMode="auto">
          <a:xfrm>
            <a:off x="5846448" y="154675"/>
            <a:ext cx="3349226"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r">
              <a:defRPr sz="800" b="1">
                <a:solidFill>
                  <a:schemeClr val="tx1">
                    <a:lumMod val="75000"/>
                    <a:lumOff val="25000"/>
                  </a:schemeClr>
                </a:solidFill>
                <a:latin typeface="Meiryo UI" panose="020B0604030504040204" pitchFamily="50" charset="-128"/>
                <a:ea typeface="Meiryo UI" panose="020B0604030504040204" pitchFamily="50" charset="-128"/>
              </a:defRPr>
            </a:lvl1pPr>
          </a:lstStyle>
          <a:p>
            <a:r>
              <a:rPr lang="zh-TW" altLang="en-US"/>
              <a:t>来訪者満足度調査</a:t>
            </a:r>
            <a:r>
              <a:rPr lang="en-US" altLang="zh-TW"/>
              <a:t>202</a:t>
            </a:r>
            <a:r>
              <a:rPr lang="en-US" altLang="ja-JP"/>
              <a:t>5</a:t>
            </a:r>
            <a:r>
              <a:rPr lang="en-US" altLang="zh-TW"/>
              <a:t>【</a:t>
            </a:r>
            <a:r>
              <a:rPr lang="zh-TW" altLang="en-US"/>
              <a:t>南紀白浜</a:t>
            </a:r>
            <a:r>
              <a:rPr lang="en-US" altLang="zh-TW"/>
              <a:t>】</a:t>
            </a:r>
            <a:endParaRPr lang="en-US" altLang="ja-JP"/>
          </a:p>
        </p:txBody>
      </p:sp>
    </p:spTree>
    <p:extLst>
      <p:ext uri="{BB962C8B-B14F-4D97-AF65-F5344CB8AC3E}">
        <p14:creationId xmlns:p14="http://schemas.microsoft.com/office/powerpoint/2010/main" val="631373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B11EF83B-6570-403A-B024-58621A219335}"/>
              </a:ext>
            </a:extLst>
          </p:cNvPr>
          <p:cNvSpPr>
            <a:spLocks noGrp="1" noChangeArrowheads="1"/>
          </p:cNvSpPr>
          <p:nvPr>
            <p:ph type="ftr" sz="quarter" idx="3"/>
          </p:nvPr>
        </p:nvSpPr>
        <p:spPr bwMode="auto">
          <a:xfrm>
            <a:off x="5846448" y="154675"/>
            <a:ext cx="3349226"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r">
              <a:defRPr sz="800" b="1">
                <a:solidFill>
                  <a:schemeClr val="bg1"/>
                </a:solidFill>
                <a:latin typeface="Meiryo UI" panose="020B0604030504040204" pitchFamily="50" charset="-128"/>
                <a:ea typeface="Meiryo UI" panose="020B0604030504040204" pitchFamily="50" charset="-128"/>
              </a:defRPr>
            </a:lvl1pPr>
          </a:lstStyle>
          <a:p>
            <a:r>
              <a:rPr lang="zh-TW" altLang="en-US"/>
              <a:t>来訪者満足度調査</a:t>
            </a:r>
            <a:r>
              <a:rPr lang="en-US" altLang="zh-TW"/>
              <a:t>2024【</a:t>
            </a:r>
            <a:r>
              <a:rPr lang="zh-TW" altLang="en-US"/>
              <a:t>南紀白浜</a:t>
            </a:r>
            <a:r>
              <a:rPr lang="en-US" altLang="zh-TW"/>
              <a:t>】</a:t>
            </a:r>
            <a:endParaRPr lang="en-US" altLang="ja-JP"/>
          </a:p>
        </p:txBody>
      </p:sp>
    </p:spTree>
    <p:extLst>
      <p:ext uri="{BB962C8B-B14F-4D97-AF65-F5344CB8AC3E}">
        <p14:creationId xmlns:p14="http://schemas.microsoft.com/office/powerpoint/2010/main" val="3275282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1"/>
          </p:nvPr>
        </p:nvSpPr>
        <p:spPr/>
        <p:txBody>
          <a:bodyPr/>
          <a:lstStyle>
            <a:lvl1pPr>
              <a:defRPr>
                <a:solidFill>
                  <a:schemeClr val="bg1"/>
                </a:solidFill>
              </a:defRPr>
            </a:lvl1pPr>
          </a:lstStyle>
          <a:p>
            <a:fld id="{4C61DD7A-5600-49A5-A932-0B0465818850}" type="slidenum">
              <a:rPr lang="en-US" altLang="ja-JP" smtClean="0"/>
              <a:pPr/>
              <a:t>‹#›</a:t>
            </a:fld>
            <a:endParaRPr lang="en-US" altLang="ja-JP"/>
          </a:p>
        </p:txBody>
      </p:sp>
      <p:sp>
        <p:nvSpPr>
          <p:cNvPr id="6" name="Footer Placeholder 5">
            <a:extLst>
              <a:ext uri="{FF2B5EF4-FFF2-40B4-BE49-F238E27FC236}">
                <a16:creationId xmlns:a16="http://schemas.microsoft.com/office/drawing/2014/main" id="{2F610D4D-6AA1-4AD0-A727-F696C44B7C8B}"/>
              </a:ext>
            </a:extLst>
          </p:cNvPr>
          <p:cNvSpPr>
            <a:spLocks noGrp="1" noChangeArrowheads="1"/>
          </p:cNvSpPr>
          <p:nvPr>
            <p:ph type="ftr" sz="quarter" idx="3"/>
          </p:nvPr>
        </p:nvSpPr>
        <p:spPr bwMode="auto">
          <a:xfrm>
            <a:off x="5846448" y="154675"/>
            <a:ext cx="3349226"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r">
              <a:defRPr sz="800" b="1">
                <a:solidFill>
                  <a:schemeClr val="bg1"/>
                </a:solidFill>
                <a:latin typeface="Meiryo UI" panose="020B0604030504040204" pitchFamily="50" charset="-128"/>
                <a:ea typeface="Meiryo UI" panose="020B0604030504040204" pitchFamily="50" charset="-128"/>
              </a:defRPr>
            </a:lvl1pPr>
          </a:lstStyle>
          <a:p>
            <a:r>
              <a:rPr lang="zh-TW" altLang="en-US"/>
              <a:t>来訪者満足度調査</a:t>
            </a:r>
            <a:r>
              <a:rPr lang="en-US" altLang="zh-TW"/>
              <a:t>2024【</a:t>
            </a:r>
            <a:r>
              <a:rPr lang="zh-TW" altLang="en-US"/>
              <a:t>南紀白浜</a:t>
            </a:r>
            <a:r>
              <a:rPr lang="en-US" altLang="zh-TW"/>
              <a:t>】</a:t>
            </a:r>
            <a:endParaRPr lang="en-US" altLang="ja-JP"/>
          </a:p>
        </p:txBody>
      </p:sp>
    </p:spTree>
    <p:extLst>
      <p:ext uri="{BB962C8B-B14F-4D97-AF65-F5344CB8AC3E}">
        <p14:creationId xmlns:p14="http://schemas.microsoft.com/office/powerpoint/2010/main" val="798266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278339" y="114543"/>
            <a:ext cx="973447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lvl="0"/>
            <a:r>
              <a:rPr lang="ja-JP" altLang="en-US"/>
              <a:t>マスタ タイトルの書式設定</a:t>
            </a:r>
          </a:p>
        </p:txBody>
      </p:sp>
      <p:sp>
        <p:nvSpPr>
          <p:cNvPr id="4102" name="Rectangle 6"/>
          <p:cNvSpPr>
            <a:spLocks noGrp="1" noChangeArrowheads="1"/>
          </p:cNvSpPr>
          <p:nvPr>
            <p:ph type="sldNum" sz="quarter" idx="4"/>
          </p:nvPr>
        </p:nvSpPr>
        <p:spPr bwMode="auto">
          <a:xfrm>
            <a:off x="9070983" y="141519"/>
            <a:ext cx="5566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r">
              <a:defRPr sz="2000">
                <a:solidFill>
                  <a:schemeClr val="tx1">
                    <a:lumMod val="75000"/>
                    <a:lumOff val="25000"/>
                  </a:schemeClr>
                </a:solidFill>
                <a:latin typeface="Arial Black" panose="020B0A04020102020204" pitchFamily="34" charset="0"/>
              </a:defRPr>
            </a:lvl1pPr>
          </a:lstStyle>
          <a:p>
            <a:fld id="{4C61DD7A-5600-49A5-A932-0B0465818850}" type="slidenum">
              <a:rPr lang="en-US" altLang="ja-JP" smtClean="0"/>
              <a:pPr/>
              <a:t>‹#›</a:t>
            </a:fld>
            <a:endParaRPr lang="en-US" altLang="ja-JP"/>
          </a:p>
        </p:txBody>
      </p:sp>
      <p:sp>
        <p:nvSpPr>
          <p:cNvPr id="6" name="Footer Placeholder 5">
            <a:extLst>
              <a:ext uri="{FF2B5EF4-FFF2-40B4-BE49-F238E27FC236}">
                <a16:creationId xmlns:a16="http://schemas.microsoft.com/office/drawing/2014/main" id="{98C3E007-874C-4ED2-849F-193551622501}"/>
              </a:ext>
            </a:extLst>
          </p:cNvPr>
          <p:cNvSpPr>
            <a:spLocks noGrp="1" noChangeArrowheads="1"/>
          </p:cNvSpPr>
          <p:nvPr>
            <p:ph type="ftr" sz="quarter" idx="3"/>
          </p:nvPr>
        </p:nvSpPr>
        <p:spPr bwMode="auto">
          <a:xfrm>
            <a:off x="5846448" y="154675"/>
            <a:ext cx="3349226"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r">
              <a:defRPr sz="800" b="1">
                <a:solidFill>
                  <a:schemeClr val="tx1">
                    <a:lumMod val="75000"/>
                    <a:lumOff val="25000"/>
                  </a:schemeClr>
                </a:solidFill>
                <a:latin typeface="Meiryo UI" panose="020B0604030504040204" pitchFamily="50" charset="-128"/>
                <a:ea typeface="Meiryo UI" panose="020B0604030504040204" pitchFamily="50" charset="-128"/>
              </a:defRPr>
            </a:lvl1pPr>
          </a:lstStyle>
          <a:p>
            <a:r>
              <a:rPr lang="zh-TW" altLang="en-US">
                <a:latin typeface="BIZ UD明朝 Medium" panose="02020500000000000000" pitchFamily="17" charset="-128"/>
                <a:ea typeface="BIZ UD明朝 Medium" panose="02020500000000000000" pitchFamily="17" charset="-128"/>
              </a:rPr>
              <a:t>来訪者満足度調査</a:t>
            </a:r>
            <a:r>
              <a:rPr lang="en-US" altLang="zh-TW">
                <a:latin typeface="BIZ UD明朝 Medium" panose="02020500000000000000" pitchFamily="17" charset="-128"/>
                <a:ea typeface="BIZ UD明朝 Medium" panose="02020500000000000000" pitchFamily="17" charset="-128"/>
              </a:rPr>
              <a:t>202</a:t>
            </a:r>
            <a:r>
              <a:rPr lang="en-US" altLang="ja-JP">
                <a:latin typeface="BIZ UD明朝 Medium" panose="02020500000000000000" pitchFamily="17" charset="-128"/>
                <a:ea typeface="BIZ UD明朝 Medium" panose="02020500000000000000" pitchFamily="17" charset="-128"/>
              </a:rPr>
              <a:t>5</a:t>
            </a:r>
            <a:r>
              <a:rPr lang="en-US" altLang="zh-TW">
                <a:latin typeface="BIZ UD明朝 Medium" panose="02020500000000000000" pitchFamily="17" charset="-128"/>
                <a:ea typeface="BIZ UD明朝 Medium" panose="02020500000000000000" pitchFamily="17" charset="-128"/>
              </a:rPr>
              <a:t>【</a:t>
            </a:r>
            <a:r>
              <a:rPr lang="zh-TW" altLang="en-US">
                <a:latin typeface="BIZ UD明朝 Medium" panose="02020500000000000000" pitchFamily="17" charset="-128"/>
                <a:ea typeface="BIZ UD明朝 Medium" panose="02020500000000000000" pitchFamily="17" charset="-128"/>
              </a:rPr>
              <a:t>南紀白浜</a:t>
            </a:r>
            <a:r>
              <a:rPr lang="en-US" altLang="zh-TW"/>
              <a:t>】</a:t>
            </a:r>
            <a:endParaRPr lang="en-US" altLang="ja-JP"/>
          </a:p>
        </p:txBody>
      </p:sp>
      <p:sp>
        <p:nvSpPr>
          <p:cNvPr id="8" name="テキスト ボックス 7">
            <a:extLst>
              <a:ext uri="{FF2B5EF4-FFF2-40B4-BE49-F238E27FC236}">
                <a16:creationId xmlns:a16="http://schemas.microsoft.com/office/drawing/2014/main" id="{BA1CDC0C-B3D6-46BE-81DB-93A6ACF22F7B}"/>
              </a:ext>
            </a:extLst>
          </p:cNvPr>
          <p:cNvSpPr txBox="1"/>
          <p:nvPr userDrawn="1"/>
        </p:nvSpPr>
        <p:spPr>
          <a:xfrm>
            <a:off x="8538785" y="343143"/>
            <a:ext cx="721351" cy="107722"/>
          </a:xfrm>
          <a:prstGeom prst="rect">
            <a:avLst/>
          </a:prstGeom>
          <a:noFill/>
        </p:spPr>
        <p:txBody>
          <a:bodyPr wrap="none" lIns="0" tIns="0" rIns="0" bIns="0" rtlCol="0">
            <a:spAutoFit/>
          </a:bodyPr>
          <a:lstStyle/>
          <a:p>
            <a:r>
              <a:rPr kumimoji="1" lang="en-US" altLang="ja-JP" sz="700" b="0">
                <a:solidFill>
                  <a:schemeClr val="tx1">
                    <a:lumMod val="75000"/>
                    <a:lumOff val="25000"/>
                  </a:schemeClr>
                </a:solidFill>
                <a:latin typeface="Arial Black" panose="020B0A04020102020204" pitchFamily="34" charset="0"/>
                <a:ea typeface="メイリオ" panose="020B0604030504040204" pitchFamily="50" charset="-128"/>
                <a:cs typeface="メイリオ" panose="020B0604030504040204" pitchFamily="50" charset="-128"/>
              </a:rPr>
              <a:t>And-D</a:t>
            </a:r>
            <a:r>
              <a:rPr kumimoji="1" lang="en-US" altLang="ja-JP" sz="700" b="0" baseline="0">
                <a:solidFill>
                  <a:schemeClr val="tx1">
                    <a:lumMod val="75000"/>
                    <a:lumOff val="25000"/>
                  </a:schemeClr>
                </a:solidFill>
                <a:latin typeface="Arial Black" panose="020B0A04020102020204" pitchFamily="34" charset="0"/>
                <a:ea typeface="メイリオ" panose="020B0604030504040204" pitchFamily="50" charset="-128"/>
                <a:cs typeface="メイリオ" panose="020B0604030504040204" pitchFamily="50" charset="-128"/>
              </a:rPr>
              <a:t>CO.,LTD.</a:t>
            </a:r>
            <a:endParaRPr kumimoji="1" lang="ja-JP" altLang="en-US" sz="700" b="0">
              <a:solidFill>
                <a:schemeClr val="tx1">
                  <a:lumMod val="75000"/>
                  <a:lumOff val="25000"/>
                </a:schemeClr>
              </a:solidFill>
              <a:latin typeface="Arial Black" panose="020B0A04020102020204" pitchFamily="34" charset="0"/>
              <a:ea typeface="メイリオ" panose="020B0604030504040204" pitchFamily="50" charset="-128"/>
              <a:cs typeface="メイリオ" panose="020B0604030504040204" pitchFamily="50" charset="-128"/>
            </a:endParaRPr>
          </a:p>
        </p:txBody>
      </p:sp>
      <p:cxnSp>
        <p:nvCxnSpPr>
          <p:cNvPr id="4" name="直線コネクタ 3">
            <a:extLst>
              <a:ext uri="{FF2B5EF4-FFF2-40B4-BE49-F238E27FC236}">
                <a16:creationId xmlns:a16="http://schemas.microsoft.com/office/drawing/2014/main" id="{4233EAF7-D352-0B0A-A311-6408F93C6B15}"/>
              </a:ext>
            </a:extLst>
          </p:cNvPr>
          <p:cNvCxnSpPr/>
          <p:nvPr userDrawn="1"/>
        </p:nvCxnSpPr>
        <p:spPr bwMode="auto">
          <a:xfrm>
            <a:off x="-1" y="568170"/>
            <a:ext cx="9906001" cy="0"/>
          </a:xfrm>
          <a:prstGeom prst="line">
            <a:avLst/>
          </a:prstGeom>
          <a:solidFill>
            <a:schemeClr val="accent1"/>
          </a:solidFill>
          <a:ln w="28575" cap="flat" cmpd="sng" algn="ctr">
            <a:solidFill>
              <a:srgbClr val="D9B6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56749350"/>
      </p:ext>
    </p:extLst>
  </p:cSld>
  <p:clrMap bg1="lt1" tx1="dk1" bg2="lt2" tx2="dk2" accent1="accent1" accent2="accent2" accent3="accent3" accent4="accent4" accent5="accent5" accent6="accent6" hlink="hlink" folHlink="folHlink"/>
  <p:sldLayoutIdLst>
    <p:sldLayoutId id="2147483699" r:id="rId1"/>
    <p:sldLayoutId id="2147483706" r:id="rId2"/>
    <p:sldLayoutId id="2147483721" r:id="rId3"/>
    <p:sldLayoutId id="2147483700" r:id="rId4"/>
    <p:sldLayoutId id="2147483719" r:id="rId5"/>
    <p:sldLayoutId id="2147483702" r:id="rId6"/>
    <p:sldLayoutId id="2147483720" r:id="rId7"/>
    <p:sldLayoutId id="2147483703" r:id="rId8"/>
    <p:sldLayoutId id="2147483704" r:id="rId9"/>
    <p:sldLayoutId id="2147483722" r:id="rId10"/>
  </p:sldLayoutIdLst>
  <p:hf hdr="0" dt="0"/>
  <p:txStyles>
    <p:titleStyle>
      <a:lvl1pPr algn="l" rtl="0" eaLnBrk="0" fontAlgn="base" hangingPunct="0">
        <a:spcBef>
          <a:spcPct val="0"/>
        </a:spcBef>
        <a:spcAft>
          <a:spcPct val="0"/>
        </a:spcAft>
        <a:defRPr kumimoji="1" sz="2000" b="0" kern="1200">
          <a:solidFill>
            <a:schemeClr val="tx1">
              <a:lumMod val="75000"/>
              <a:lumOff val="25000"/>
            </a:schemeClr>
          </a:solidFill>
          <a:latin typeface="BIZ UDゴシック" panose="020B0400000000000000" pitchFamily="49" charset="-128"/>
          <a:ea typeface="BIZ UDゴシック" panose="020B0400000000000000" pitchFamily="49" charset="-128"/>
          <a:cs typeface="BIZ UDゴシック" panose="020B0400000000000000" pitchFamily="49" charset="-128"/>
        </a:defRPr>
      </a:lvl1pPr>
      <a:lvl2pPr algn="l" rtl="0" eaLnBrk="0" fontAlgn="base" hangingPunct="0">
        <a:spcBef>
          <a:spcPct val="0"/>
        </a:spcBef>
        <a:spcAft>
          <a:spcPct val="0"/>
        </a:spcAft>
        <a:defRPr kumimoji="1" sz="1400" b="1">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defRPr>
      </a:lvl2pPr>
      <a:lvl3pPr algn="l" rtl="0" eaLnBrk="0" fontAlgn="base" hangingPunct="0">
        <a:spcBef>
          <a:spcPct val="0"/>
        </a:spcBef>
        <a:spcAft>
          <a:spcPct val="0"/>
        </a:spcAft>
        <a:defRPr kumimoji="1" sz="1400" b="1">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defRPr>
      </a:lvl3pPr>
      <a:lvl4pPr algn="l" rtl="0" eaLnBrk="0" fontAlgn="base" hangingPunct="0">
        <a:spcBef>
          <a:spcPct val="0"/>
        </a:spcBef>
        <a:spcAft>
          <a:spcPct val="0"/>
        </a:spcAft>
        <a:defRPr kumimoji="1" sz="1400" b="1">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defRPr>
      </a:lvl4pPr>
      <a:lvl5pPr algn="l" rtl="0" eaLnBrk="0" fontAlgn="base" hangingPunct="0">
        <a:spcBef>
          <a:spcPct val="0"/>
        </a:spcBef>
        <a:spcAft>
          <a:spcPct val="0"/>
        </a:spcAft>
        <a:defRPr kumimoji="1" sz="1400" b="1">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defRPr>
      </a:lvl5pPr>
      <a:lvl6pPr marL="457200" algn="l" rtl="0" eaLnBrk="0" fontAlgn="base" hangingPunct="0">
        <a:spcBef>
          <a:spcPct val="0"/>
        </a:spcBef>
        <a:spcAft>
          <a:spcPct val="0"/>
        </a:spcAft>
        <a:defRPr kumimoji="1" sz="1400" b="1">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defRPr>
      </a:lvl6pPr>
      <a:lvl7pPr marL="914400" algn="l" rtl="0" eaLnBrk="0" fontAlgn="base" hangingPunct="0">
        <a:spcBef>
          <a:spcPct val="0"/>
        </a:spcBef>
        <a:spcAft>
          <a:spcPct val="0"/>
        </a:spcAft>
        <a:defRPr kumimoji="1" sz="1400" b="1">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defRPr>
      </a:lvl7pPr>
      <a:lvl8pPr marL="1371600" algn="l" rtl="0" eaLnBrk="0" fontAlgn="base" hangingPunct="0">
        <a:spcBef>
          <a:spcPct val="0"/>
        </a:spcBef>
        <a:spcAft>
          <a:spcPct val="0"/>
        </a:spcAft>
        <a:defRPr kumimoji="1" sz="1400" b="1">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defRPr>
      </a:lvl8pPr>
      <a:lvl9pPr marL="1828800" algn="l" rtl="0" eaLnBrk="0" fontAlgn="base" hangingPunct="0">
        <a:spcBef>
          <a:spcPct val="0"/>
        </a:spcBef>
        <a:spcAft>
          <a:spcPct val="0"/>
        </a:spcAft>
        <a:defRPr kumimoji="1" sz="1400" b="1">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defRPr>
      </a:lvl9pPr>
    </p:titleStyle>
    <p:bodyStyle>
      <a:lvl1pPr marL="360363" indent="-184150" algn="l" rtl="0" fontAlgn="base" latinLnBrk="1">
        <a:spcBef>
          <a:spcPts val="600"/>
        </a:spcBef>
        <a:spcAft>
          <a:spcPct val="0"/>
        </a:spcAft>
        <a:buClr>
          <a:srgbClr val="002060"/>
        </a:buClr>
        <a:buSzPct val="100000"/>
        <a:buFont typeface="游ゴシック Light" panose="020B0300000000000000" pitchFamily="50" charset="-128"/>
        <a:buChar char="▶"/>
        <a:defRPr kumimoji="1" lang="ja-JP" altLang="en-US" sz="1800" b="1" kern="1200" dirty="0" smtClean="0">
          <a:solidFill>
            <a:srgbClr val="002060"/>
          </a:solidFill>
          <a:latin typeface="Meiryo UI" panose="020B0604030504040204" pitchFamily="50" charset="-128"/>
          <a:ea typeface="Meiryo UI" panose="020B0604030504040204" pitchFamily="50" charset="-128"/>
          <a:cs typeface="+mn-cs"/>
        </a:defRPr>
      </a:lvl1pPr>
      <a:lvl2pPr marL="352425" indent="-171450" algn="l" rtl="0" fontAlgn="base" latinLnBrk="1">
        <a:spcBef>
          <a:spcPct val="20000"/>
        </a:spcBef>
        <a:spcAft>
          <a:spcPct val="0"/>
        </a:spcAft>
        <a:buClr>
          <a:schemeClr val="tx1">
            <a:lumMod val="65000"/>
            <a:lumOff val="35000"/>
          </a:schemeClr>
        </a:buClr>
        <a:buFont typeface="ＭＳ Ｐゴシック" panose="020B0600070205080204" pitchFamily="50" charset="-128"/>
        <a:buChar char="-"/>
        <a:defRPr kumimoji="1" lang="ja-JP" altLang="en-US" sz="1400" kern="1200" dirty="0" smtClean="0">
          <a:solidFill>
            <a:schemeClr val="tx1">
              <a:lumMod val="50000"/>
              <a:lumOff val="50000"/>
            </a:schemeClr>
          </a:solidFill>
          <a:latin typeface="游ゴシック" panose="020B0400000000000000" pitchFamily="50" charset="-128"/>
          <a:ea typeface="游ゴシック" panose="020B0400000000000000" pitchFamily="50" charset="-128"/>
          <a:cs typeface="游ゴシック" panose="020B0400000000000000" pitchFamily="50" charset="-128"/>
        </a:defRPr>
      </a:lvl2pPr>
      <a:lvl3pPr marL="808038" indent="-85725" algn="l" rtl="0" fontAlgn="base" latinLnBrk="1">
        <a:lnSpc>
          <a:spcPct val="150000"/>
        </a:lnSpc>
        <a:spcBef>
          <a:spcPct val="20000"/>
        </a:spcBef>
        <a:spcAft>
          <a:spcPct val="0"/>
        </a:spcAft>
        <a:buClr>
          <a:schemeClr val="tx2"/>
        </a:buClr>
        <a:buFont typeface="ＭＳ Ｐゴシック" panose="020B0600070205080204" pitchFamily="50" charset="-128"/>
        <a:buChar char="-"/>
        <a:defRPr kumimoji="1" lang="ja-JP" altLang="en-US" sz="1200" b="1" kern="1200" dirty="0" smtClean="0">
          <a:solidFill>
            <a:schemeClr val="tx1">
              <a:lumMod val="65000"/>
              <a:lumOff val="35000"/>
            </a:schemeClr>
          </a:solidFill>
          <a:latin typeface="Meiryo UI" panose="020B0604030504040204" pitchFamily="50" charset="-128"/>
          <a:ea typeface="Meiryo UI" panose="020B0604030504040204" pitchFamily="50" charset="-128"/>
          <a:cs typeface="游ゴシック" panose="020B0400000000000000" pitchFamily="50" charset="-128"/>
        </a:defRPr>
      </a:lvl3pPr>
      <a:lvl4pPr marL="625475" indent="-180975" algn="l" rtl="0" fontAlgn="base" latinLnBrk="1">
        <a:lnSpc>
          <a:spcPct val="150000"/>
        </a:lnSpc>
        <a:spcBef>
          <a:spcPct val="20000"/>
        </a:spcBef>
        <a:spcAft>
          <a:spcPct val="0"/>
        </a:spcAft>
        <a:buClr>
          <a:schemeClr val="accent2"/>
        </a:buClr>
        <a:buChar char="–"/>
        <a:defRPr kumimoji="1" sz="1000" kern="1200">
          <a:solidFill>
            <a:schemeClr val="tx1">
              <a:lumMod val="65000"/>
              <a:lumOff val="35000"/>
            </a:schemeClr>
          </a:solidFill>
          <a:latin typeface="Meiryo UI" panose="020B0604030504040204" pitchFamily="50" charset="-128"/>
          <a:ea typeface="Meiryo UI" panose="020B0604030504040204" pitchFamily="50" charset="-128"/>
          <a:cs typeface="游ゴシック" panose="020B0400000000000000" pitchFamily="50" charset="-128"/>
        </a:defRPr>
      </a:lvl4pPr>
      <a:lvl5pPr marL="1135063" indent="-82550" algn="l" rtl="0" fontAlgn="base" latinLnBrk="1">
        <a:spcBef>
          <a:spcPct val="20000"/>
        </a:spcBef>
        <a:spcAft>
          <a:spcPct val="0"/>
        </a:spcAft>
        <a:buClr>
          <a:schemeClr val="tx2"/>
        </a:buClr>
        <a:buChar char="»"/>
        <a:defRPr kumimoji="1" sz="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741796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9.emf"/><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2.emf"/><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5.emf"/><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5.xml"/><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5.xml"/><Relationship Id="rId4" Type="http://schemas.openxmlformats.org/officeDocument/2006/relationships/image" Target="../media/image30.emf"/></Relationships>
</file>

<file path=ppt/slides/_rels/slide1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2.emf"/></Relationships>
</file>

<file path=ppt/slides/_rels/slide1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9.emf"/><Relationship Id="rId4" Type="http://schemas.openxmlformats.org/officeDocument/2006/relationships/image" Target="../media/image34.emf"/></Relationships>
</file>

<file path=ppt/slides/_rels/slide1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38.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44.sv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52.emf"/><Relationship Id="rId4" Type="http://schemas.openxmlformats.org/officeDocument/2006/relationships/image" Target="../media/image51.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57.sv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19.emf"/><Relationship Id="rId4" Type="http://schemas.openxmlformats.org/officeDocument/2006/relationships/image" Target="../media/image60.emf"/></Relationships>
</file>

<file path=ppt/slides/_rels/slide35.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63.emf"/><Relationship Id="rId4" Type="http://schemas.openxmlformats.org/officeDocument/2006/relationships/image" Target="../media/image62.emf"/></Relationships>
</file>

<file path=ppt/slides/_rels/slide36.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67.emf"/><Relationship Id="rId5" Type="http://schemas.openxmlformats.org/officeDocument/2006/relationships/image" Target="../media/image66.emf"/><Relationship Id="rId4" Type="http://schemas.openxmlformats.org/officeDocument/2006/relationships/image" Target="../media/image65.png"/><Relationship Id="rId9" Type="http://schemas.openxmlformats.org/officeDocument/2006/relationships/image" Target="../media/image70.png"/></Relationships>
</file>

<file path=ppt/slides/_rels/slide37.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73.sv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79.sv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8.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4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8.xml"/><Relationship Id="rId4" Type="http://schemas.openxmlformats.org/officeDocument/2006/relationships/image" Target="../media/image8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2.emf"/><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5.emf"/><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32566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1398B-6A7A-E8E1-FF69-64600F61B6B9}"/>
            </a:ext>
          </a:extLst>
        </p:cNvPr>
        <p:cNvGrpSpPr/>
        <p:nvPr/>
      </p:nvGrpSpPr>
      <p:grpSpPr>
        <a:xfrm>
          <a:off x="0" y="0"/>
          <a:ext cx="0" cy="0"/>
          <a:chOff x="0" y="0"/>
          <a:chExt cx="0" cy="0"/>
        </a:xfrm>
      </p:grpSpPr>
      <p:sp>
        <p:nvSpPr>
          <p:cNvPr id="80898" name="Rectangle 2">
            <a:extLst>
              <a:ext uri="{FF2B5EF4-FFF2-40B4-BE49-F238E27FC236}">
                <a16:creationId xmlns:a16="http://schemas.microsoft.com/office/drawing/2014/main" id="{42ED697D-26E5-16F7-E53A-3E954874D397}"/>
              </a:ext>
            </a:extLst>
          </p:cNvPr>
          <p:cNvSpPr>
            <a:spLocks noGrp="1" noChangeArrowheads="1"/>
          </p:cNvSpPr>
          <p:nvPr>
            <p:ph type="title"/>
          </p:nvPr>
        </p:nvSpPr>
        <p:spPr/>
        <p:txBody>
          <a:bodyPr/>
          <a:lstStyle/>
          <a:p>
            <a:r>
              <a:rPr lang="zh-CN" altLang="en-US"/>
              <a:t>来訪回数（</a:t>
            </a:r>
            <a:r>
              <a:rPr lang="en-US" altLang="zh-CN"/>
              <a:t>10</a:t>
            </a:r>
            <a:r>
              <a:rPr lang="zh-CN" altLang="en-US"/>
              <a:t>年以内）</a:t>
            </a:r>
            <a:endParaRPr lang="ja-JP" altLang="en-US"/>
          </a:p>
        </p:txBody>
      </p:sp>
      <p:sp>
        <p:nvSpPr>
          <p:cNvPr id="12" name="スライド番号プレースホルダー 11">
            <a:extLst>
              <a:ext uri="{FF2B5EF4-FFF2-40B4-BE49-F238E27FC236}">
                <a16:creationId xmlns:a16="http://schemas.microsoft.com/office/drawing/2014/main" id="{7A9CA199-7031-8C8A-A138-24789A0C1B28}"/>
              </a:ext>
            </a:extLst>
          </p:cNvPr>
          <p:cNvSpPr>
            <a:spLocks noGrp="1"/>
          </p:cNvSpPr>
          <p:nvPr>
            <p:ph type="sldNum" sz="quarter" idx="11"/>
          </p:nvPr>
        </p:nvSpPr>
        <p:spPr/>
        <p:txBody>
          <a:bodyPr/>
          <a:lstStyle/>
          <a:p>
            <a:fld id="{4C61DD7A-5600-49A5-A932-0B0465818850}" type="slidenum">
              <a:rPr lang="en-US" altLang="ja-JP" smtClean="0"/>
              <a:pPr/>
              <a:t>10</a:t>
            </a:fld>
            <a:endParaRPr lang="en-US" altLang="ja-JP"/>
          </a:p>
        </p:txBody>
      </p:sp>
      <p:sp>
        <p:nvSpPr>
          <p:cNvPr id="3" name="フッター プレースホルダー 2">
            <a:extLst>
              <a:ext uri="{FF2B5EF4-FFF2-40B4-BE49-F238E27FC236}">
                <a16:creationId xmlns:a16="http://schemas.microsoft.com/office/drawing/2014/main" id="{86F112F9-2894-4F54-24A3-3AE5B0EA8577}"/>
              </a:ext>
            </a:extLst>
          </p:cNvPr>
          <p:cNvSpPr>
            <a:spLocks noGrp="1"/>
          </p:cNvSpPr>
          <p:nvPr>
            <p:ph type="ftr" sz="quarter" idx="3"/>
          </p:nvPr>
        </p:nvSpPr>
        <p:spPr/>
        <p:txBody>
          <a:bodyPr/>
          <a:lstStyle/>
          <a:p>
            <a:r>
              <a:rPr lang="zh-TW" altLang="en-US">
                <a:solidFill>
                  <a:schemeClr val="tx1">
                    <a:lumMod val="65000"/>
                    <a:lumOff val="35000"/>
                  </a:schemeClr>
                </a:solidFill>
              </a:rPr>
              <a:t>来訪者満足度調査</a:t>
            </a:r>
            <a:r>
              <a:rPr lang="en-US" altLang="zh-TW">
                <a:solidFill>
                  <a:schemeClr val="tx1">
                    <a:lumMod val="65000"/>
                    <a:lumOff val="35000"/>
                  </a:schemeClr>
                </a:solidFill>
              </a:rPr>
              <a:t>202</a:t>
            </a:r>
            <a:r>
              <a:rPr lang="en-US" altLang="ja-JP">
                <a:solidFill>
                  <a:schemeClr val="tx1">
                    <a:lumMod val="65000"/>
                    <a:lumOff val="35000"/>
                  </a:schemeClr>
                </a:solidFill>
              </a:rPr>
              <a:t>5</a:t>
            </a:r>
            <a:r>
              <a:rPr lang="en-US" altLang="zh-TW">
                <a:solidFill>
                  <a:schemeClr val="tx1">
                    <a:lumMod val="65000"/>
                    <a:lumOff val="35000"/>
                  </a:schemeClr>
                </a:solidFill>
              </a:rPr>
              <a:t>【</a:t>
            </a:r>
            <a:r>
              <a:rPr lang="zh-TW" altLang="en-US">
                <a:solidFill>
                  <a:schemeClr val="tx1">
                    <a:lumMod val="65000"/>
                    <a:lumOff val="35000"/>
                  </a:schemeClr>
                </a:solidFill>
              </a:rPr>
              <a:t>南紀白浜</a:t>
            </a:r>
            <a:r>
              <a:rPr lang="en-US" altLang="zh-TW">
                <a:solidFill>
                  <a:schemeClr val="tx1">
                    <a:lumMod val="65000"/>
                    <a:lumOff val="35000"/>
                  </a:schemeClr>
                </a:solidFill>
              </a:rPr>
              <a:t>】</a:t>
            </a:r>
            <a:endParaRPr lang="en-US" altLang="ja-JP">
              <a:solidFill>
                <a:schemeClr val="tx1">
                  <a:lumMod val="65000"/>
                  <a:lumOff val="35000"/>
                </a:schemeClr>
              </a:solidFill>
            </a:endParaRPr>
          </a:p>
        </p:txBody>
      </p:sp>
      <p:sp>
        <p:nvSpPr>
          <p:cNvPr id="6" name="コンテンツ プレースホルダー 5">
            <a:extLst>
              <a:ext uri="{FF2B5EF4-FFF2-40B4-BE49-F238E27FC236}">
                <a16:creationId xmlns:a16="http://schemas.microsoft.com/office/drawing/2014/main" id="{C09F7B25-3937-BAC3-015D-CC3B0F88EA06}"/>
              </a:ext>
            </a:extLst>
          </p:cNvPr>
          <p:cNvSpPr>
            <a:spLocks noGrp="1"/>
          </p:cNvSpPr>
          <p:nvPr>
            <p:ph sz="quarter" idx="12"/>
          </p:nvPr>
        </p:nvSpPr>
        <p:spPr/>
        <p:txBody>
          <a:bodyPr lIns="91440" tIns="45720" rIns="91440" bIns="45720" anchor="t"/>
          <a:lstStyle/>
          <a:p>
            <a:pPr marL="360045"/>
            <a:r>
              <a:rPr lang="ja-JP" altLang="en-US" dirty="0">
                <a:ea typeface="BIZ UDゴシック"/>
              </a:rPr>
              <a:t>リピーター・率（</a:t>
            </a:r>
            <a:r>
              <a:rPr lang="en-US" altLang="ja-JP" dirty="0">
                <a:ea typeface="BIZ UDゴシック"/>
              </a:rPr>
              <a:t>KPI</a:t>
            </a:r>
            <a:r>
              <a:rPr lang="ja-JP" altLang="en-US" dirty="0">
                <a:ea typeface="BIZ UDゴシック"/>
              </a:rPr>
              <a:t>指標）は</a:t>
            </a:r>
            <a:r>
              <a:rPr lang="en-US" altLang="ja-JP" dirty="0">
                <a:ea typeface="BIZ UDゴシック"/>
              </a:rPr>
              <a:t>78</a:t>
            </a:r>
            <a:r>
              <a:rPr lang="ja-JP" altLang="en-US" dirty="0">
                <a:ea typeface="BIZ UDゴシック"/>
              </a:rPr>
              <a:t>％。うち、「</a:t>
            </a:r>
            <a:r>
              <a:rPr lang="en-US" altLang="ja-JP" dirty="0">
                <a:ea typeface="BIZ UDゴシック"/>
              </a:rPr>
              <a:t>5</a:t>
            </a:r>
            <a:r>
              <a:rPr lang="ja-JP" altLang="en-US" dirty="0">
                <a:ea typeface="BIZ UDゴシック"/>
              </a:rPr>
              <a:t>回目以上」（</a:t>
            </a:r>
            <a:r>
              <a:rPr lang="en-US" altLang="ja-JP" dirty="0">
                <a:ea typeface="BIZ UDゴシック"/>
              </a:rPr>
              <a:t>53</a:t>
            </a:r>
            <a:r>
              <a:rPr lang="ja-JP" altLang="en-US" dirty="0">
                <a:ea typeface="BIZ UDゴシック"/>
              </a:rPr>
              <a:t>％）が最も高い</a:t>
            </a:r>
            <a:endParaRPr lang="en-US" altLang="ja-JP" dirty="0">
              <a:ea typeface="BIZ UDゴシック"/>
            </a:endParaRPr>
          </a:p>
          <a:p>
            <a:pPr marL="360045"/>
            <a:r>
              <a:rPr lang="en-US" altLang="ja-JP" dirty="0">
                <a:ea typeface="BIZ UDゴシック"/>
              </a:rPr>
              <a:t>2024</a:t>
            </a:r>
            <a:r>
              <a:rPr lang="ja-JP" altLang="en-US" dirty="0">
                <a:ea typeface="BIZ UDゴシック"/>
              </a:rPr>
              <a:t>年度と比べて、</a:t>
            </a:r>
            <a:r>
              <a:rPr lang="ja-JP" dirty="0">
                <a:ea typeface="BIZ UDゴシック"/>
              </a:rPr>
              <a:t>「</a:t>
            </a:r>
            <a:r>
              <a:rPr lang="en-US" altLang="ja-JP" dirty="0">
                <a:ea typeface="BIZ UDゴシック"/>
              </a:rPr>
              <a:t>5</a:t>
            </a:r>
            <a:r>
              <a:rPr lang="ja-JP" dirty="0">
                <a:ea typeface="BIZ UDゴシック"/>
              </a:rPr>
              <a:t>回目以上」は11ptと大幅増。「リピーター・計」全体でみても</a:t>
            </a:r>
            <a:r>
              <a:rPr lang="en-US" altLang="ja-JP" dirty="0">
                <a:ea typeface="BIZ UDゴシック"/>
              </a:rPr>
              <a:t>5p</a:t>
            </a:r>
            <a:r>
              <a:rPr lang="ja-JP" dirty="0">
                <a:ea typeface="BIZ UDゴシック"/>
              </a:rPr>
              <a:t>t増加している</a:t>
            </a:r>
            <a:r>
              <a:rPr lang="ja-JP" altLang="en-US" dirty="0">
                <a:ea typeface="BIZ UDゴシック"/>
              </a:rPr>
              <a:t>。一方「</a:t>
            </a:r>
            <a:r>
              <a:rPr lang="en-US" altLang="ja-JP" dirty="0">
                <a:ea typeface="BIZ UDゴシック"/>
              </a:rPr>
              <a:t>2</a:t>
            </a:r>
            <a:r>
              <a:rPr lang="ja-JP" altLang="en-US" dirty="0">
                <a:ea typeface="BIZ UDゴシック"/>
              </a:rPr>
              <a:t>回目」は</a:t>
            </a:r>
            <a:r>
              <a:rPr lang="en-US" altLang="ja-JP" dirty="0">
                <a:ea typeface="BIZ UDゴシック"/>
              </a:rPr>
              <a:t>4pt</a:t>
            </a:r>
            <a:r>
              <a:rPr lang="ja-JP" altLang="en-US" dirty="0">
                <a:ea typeface="BIZ UDゴシック"/>
              </a:rPr>
              <a:t>減少</a:t>
            </a:r>
            <a:endParaRPr lang="en-US" altLang="ja-JP" dirty="0">
              <a:ea typeface="BIZ UDゴシック"/>
            </a:endParaRPr>
          </a:p>
          <a:p>
            <a:pPr marL="541020" lvl="1"/>
            <a:r>
              <a:rPr lang="en-US" altLang="ja-JP" dirty="0">
                <a:ea typeface="BIZ UDゴシック"/>
              </a:rPr>
              <a:t>【</a:t>
            </a:r>
            <a:r>
              <a:rPr lang="ja-JP" altLang="en-US" dirty="0">
                <a:ea typeface="BIZ UDゴシック"/>
              </a:rPr>
              <a:t>日帰り客</a:t>
            </a:r>
            <a:r>
              <a:rPr lang="en-US" altLang="ja-JP" dirty="0">
                <a:ea typeface="BIZ UDゴシック"/>
              </a:rPr>
              <a:t>】</a:t>
            </a:r>
            <a:r>
              <a:rPr lang="ja-JP" altLang="en-US" dirty="0">
                <a:ea typeface="BIZ UDゴシック"/>
              </a:rPr>
              <a:t>の「リピーター・計」は</a:t>
            </a:r>
            <a:r>
              <a:rPr lang="en-US" altLang="ja-JP" dirty="0">
                <a:ea typeface="BIZ UDゴシック"/>
              </a:rPr>
              <a:t>85</a:t>
            </a:r>
            <a:r>
              <a:rPr lang="ja-JP" altLang="en-US" dirty="0">
                <a:ea typeface="BIZ UDゴシック"/>
              </a:rPr>
              <a:t>％。「</a:t>
            </a:r>
            <a:r>
              <a:rPr lang="en-US" altLang="ja-JP" dirty="0">
                <a:ea typeface="BIZ UDゴシック"/>
              </a:rPr>
              <a:t>5</a:t>
            </a:r>
            <a:r>
              <a:rPr lang="ja-JP" altLang="en-US" dirty="0">
                <a:ea typeface="BIZ UDゴシック"/>
              </a:rPr>
              <a:t>回目以上」が</a:t>
            </a:r>
            <a:r>
              <a:rPr lang="en-US" altLang="ja-JP" dirty="0">
                <a:ea typeface="BIZ UDゴシック"/>
              </a:rPr>
              <a:t>65</a:t>
            </a:r>
            <a:r>
              <a:rPr lang="ja-JP" altLang="en-US" dirty="0">
                <a:ea typeface="BIZ UDゴシック"/>
              </a:rPr>
              <a:t>％を占める</a:t>
            </a:r>
            <a:endParaRPr lang="en-US" altLang="ja-JP" dirty="0">
              <a:highlight>
                <a:srgbClr val="FFFF00"/>
              </a:highlight>
              <a:ea typeface="BIZ UDゴシック"/>
            </a:endParaRPr>
          </a:p>
          <a:p>
            <a:pPr marL="807720" lvl="2"/>
            <a:r>
              <a:rPr lang="ja-JP" altLang="en-US" dirty="0">
                <a:ea typeface="BIZ UD明朝 Medium"/>
              </a:rPr>
              <a:t>居住地別にみると、首都圏からの来訪者では「初めて」（</a:t>
            </a:r>
            <a:r>
              <a:rPr lang="en-US" altLang="ja-JP" dirty="0">
                <a:ea typeface="BIZ UD明朝 Medium"/>
              </a:rPr>
              <a:t>55</a:t>
            </a:r>
            <a:r>
              <a:rPr lang="ja-JP" altLang="en-US" dirty="0">
                <a:ea typeface="BIZ UD明朝 Medium"/>
              </a:rPr>
              <a:t>％）の割合が突出して高い</a:t>
            </a:r>
            <a:endParaRPr lang="en-US" altLang="ja-JP" dirty="0">
              <a:ea typeface="BIZ UD明朝 Medium"/>
            </a:endParaRPr>
          </a:p>
          <a:p>
            <a:pPr marL="807720" lvl="2"/>
            <a:r>
              <a:rPr lang="en-US" altLang="ja-JP" dirty="0">
                <a:ea typeface="BIZ UD明朝 Medium"/>
              </a:rPr>
              <a:t>2024</a:t>
            </a:r>
            <a:r>
              <a:rPr lang="ja-JP" altLang="en-US" dirty="0">
                <a:ea typeface="BIZ UD明朝 Medium"/>
              </a:rPr>
              <a:t>年度は大阪からの来訪者のリピーター率が</a:t>
            </a:r>
            <a:r>
              <a:rPr lang="en-US" altLang="ja-JP" dirty="0">
                <a:ea typeface="BIZ UD明朝 Medium"/>
              </a:rPr>
              <a:t>86</a:t>
            </a:r>
            <a:r>
              <a:rPr lang="ja-JP" altLang="en-US" dirty="0">
                <a:ea typeface="BIZ UD明朝 Medium"/>
              </a:rPr>
              <a:t>％に対して本年度は</a:t>
            </a:r>
            <a:r>
              <a:rPr lang="en-US" altLang="ja-JP" dirty="0">
                <a:ea typeface="BIZ UD明朝 Medium"/>
              </a:rPr>
              <a:t>92</a:t>
            </a:r>
            <a:r>
              <a:rPr lang="ja-JP" altLang="en-US" dirty="0">
                <a:ea typeface="BIZ UD明朝 Medium"/>
              </a:rPr>
              <a:t>％と増加している。大阪からの来訪者において</a:t>
            </a:r>
            <a:r>
              <a:rPr lang="en-US" altLang="ja-JP" dirty="0">
                <a:ea typeface="BIZ UD明朝 Medium"/>
              </a:rPr>
              <a:t>5</a:t>
            </a:r>
            <a:r>
              <a:rPr lang="ja-JP" altLang="en-US" dirty="0">
                <a:ea typeface="BIZ UD明朝 Medium"/>
              </a:rPr>
              <a:t>回目以上は</a:t>
            </a:r>
            <a:r>
              <a:rPr lang="en-US" altLang="ja-JP" dirty="0">
                <a:ea typeface="BIZ UD明朝 Medium"/>
              </a:rPr>
              <a:t>49</a:t>
            </a:r>
            <a:r>
              <a:rPr lang="ja-JP" altLang="en-US" dirty="0">
                <a:ea typeface="BIZ UD明朝 Medium"/>
              </a:rPr>
              <a:t>％→</a:t>
            </a:r>
            <a:r>
              <a:rPr lang="en-US" altLang="ja-JP" dirty="0">
                <a:ea typeface="BIZ UD明朝 Medium"/>
              </a:rPr>
              <a:t>63</a:t>
            </a:r>
            <a:r>
              <a:rPr lang="ja-JP" altLang="en-US" dirty="0">
                <a:ea typeface="BIZ UD明朝 Medium"/>
              </a:rPr>
              <a:t>％に増</a:t>
            </a:r>
            <a:endParaRPr lang="en-US" altLang="ja-JP" dirty="0">
              <a:ea typeface="BIZ UD明朝 Medium"/>
            </a:endParaRPr>
          </a:p>
          <a:p>
            <a:pPr marL="1074420" lvl="3"/>
            <a:endParaRPr lang="en-US" altLang="ja-JP" dirty="0">
              <a:ea typeface="BIZ UD明朝 Medium"/>
            </a:endParaRPr>
          </a:p>
          <a:p>
            <a:pPr lvl="2"/>
            <a:endParaRPr lang="ja-JP" altLang="en-US" dirty="0"/>
          </a:p>
        </p:txBody>
      </p:sp>
      <p:pic>
        <p:nvPicPr>
          <p:cNvPr id="7" name="図 6">
            <a:extLst>
              <a:ext uri="{FF2B5EF4-FFF2-40B4-BE49-F238E27FC236}">
                <a16:creationId xmlns:a16="http://schemas.microsoft.com/office/drawing/2014/main" id="{FF4A48E3-9309-6C7D-48FA-634FA7FFD3DD}"/>
              </a:ext>
            </a:extLst>
          </p:cNvPr>
          <p:cNvPicPr/>
          <p:nvPr/>
        </p:nvPicPr>
        <p:blipFill>
          <a:blip r:embed="rId3"/>
          <a:stretch>
            <a:fillRect/>
          </a:stretch>
        </p:blipFill>
        <p:spPr>
          <a:xfrm>
            <a:off x="119063" y="4335486"/>
            <a:ext cx="4554537" cy="1901825"/>
          </a:xfrm>
          <a:prstGeom prst="rect">
            <a:avLst/>
          </a:prstGeom>
        </p:spPr>
      </p:pic>
      <p:pic>
        <p:nvPicPr>
          <p:cNvPr id="8" name="図 7">
            <a:extLst>
              <a:ext uri="{FF2B5EF4-FFF2-40B4-BE49-F238E27FC236}">
                <a16:creationId xmlns:a16="http://schemas.microsoft.com/office/drawing/2014/main" id="{4C10297B-1C67-7D96-0093-28074B84F141}"/>
              </a:ext>
            </a:extLst>
          </p:cNvPr>
          <p:cNvPicPr/>
          <p:nvPr/>
        </p:nvPicPr>
        <p:blipFill>
          <a:blip r:embed="rId4"/>
          <a:stretch>
            <a:fillRect/>
          </a:stretch>
        </p:blipFill>
        <p:spPr>
          <a:xfrm>
            <a:off x="5143889" y="3118674"/>
            <a:ext cx="4646375" cy="3126146"/>
          </a:xfrm>
          <a:prstGeom prst="rect">
            <a:avLst/>
          </a:prstGeom>
        </p:spPr>
      </p:pic>
      <p:pic>
        <p:nvPicPr>
          <p:cNvPr id="9" name="図 8">
            <a:extLst>
              <a:ext uri="{FF2B5EF4-FFF2-40B4-BE49-F238E27FC236}">
                <a16:creationId xmlns:a16="http://schemas.microsoft.com/office/drawing/2014/main" id="{3C98C59B-2F32-10D4-9749-01374C3CB7B0}"/>
              </a:ext>
            </a:extLst>
          </p:cNvPr>
          <p:cNvPicPr/>
          <p:nvPr/>
        </p:nvPicPr>
        <p:blipFill>
          <a:blip r:embed="rId5"/>
          <a:stretch>
            <a:fillRect/>
          </a:stretch>
        </p:blipFill>
        <p:spPr>
          <a:xfrm>
            <a:off x="6915416" y="6327308"/>
            <a:ext cx="2933664" cy="486704"/>
          </a:xfrm>
          <a:prstGeom prst="rect">
            <a:avLst/>
          </a:prstGeom>
        </p:spPr>
      </p:pic>
    </p:spTree>
    <p:extLst>
      <p:ext uri="{BB962C8B-B14F-4D97-AF65-F5344CB8AC3E}">
        <p14:creationId xmlns:p14="http://schemas.microsoft.com/office/powerpoint/2010/main" val="2672748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18794-06E8-612A-60D3-49BEFCFEF93B}"/>
            </a:ext>
          </a:extLst>
        </p:cNvPr>
        <p:cNvGrpSpPr/>
        <p:nvPr/>
      </p:nvGrpSpPr>
      <p:grpSpPr>
        <a:xfrm>
          <a:off x="0" y="0"/>
          <a:ext cx="0" cy="0"/>
          <a:chOff x="0" y="0"/>
          <a:chExt cx="0" cy="0"/>
        </a:xfrm>
      </p:grpSpPr>
      <p:sp>
        <p:nvSpPr>
          <p:cNvPr id="80898" name="Rectangle 2">
            <a:extLst>
              <a:ext uri="{FF2B5EF4-FFF2-40B4-BE49-F238E27FC236}">
                <a16:creationId xmlns:a16="http://schemas.microsoft.com/office/drawing/2014/main" id="{8A24445D-8DA4-B25A-EA63-67A2666A4807}"/>
              </a:ext>
            </a:extLst>
          </p:cNvPr>
          <p:cNvSpPr>
            <a:spLocks noGrp="1" noChangeArrowheads="1"/>
          </p:cNvSpPr>
          <p:nvPr>
            <p:ph type="title"/>
          </p:nvPr>
        </p:nvSpPr>
        <p:spPr/>
        <p:txBody>
          <a:bodyPr/>
          <a:lstStyle/>
          <a:p>
            <a:r>
              <a:rPr lang="ja-JP" altLang="en-US"/>
              <a:t>旅行同行者</a:t>
            </a:r>
          </a:p>
        </p:txBody>
      </p:sp>
      <p:sp>
        <p:nvSpPr>
          <p:cNvPr id="12" name="スライド番号プレースホルダー 11">
            <a:extLst>
              <a:ext uri="{FF2B5EF4-FFF2-40B4-BE49-F238E27FC236}">
                <a16:creationId xmlns:a16="http://schemas.microsoft.com/office/drawing/2014/main" id="{109E7B1F-9349-8AD1-6878-6E2AE556A7AF}"/>
              </a:ext>
            </a:extLst>
          </p:cNvPr>
          <p:cNvSpPr>
            <a:spLocks noGrp="1"/>
          </p:cNvSpPr>
          <p:nvPr>
            <p:ph type="sldNum" sz="quarter" idx="11"/>
          </p:nvPr>
        </p:nvSpPr>
        <p:spPr/>
        <p:txBody>
          <a:bodyPr/>
          <a:lstStyle/>
          <a:p>
            <a:fld id="{4C61DD7A-5600-49A5-A932-0B0465818850}" type="slidenum">
              <a:rPr lang="en-US" altLang="ja-JP" smtClean="0"/>
              <a:pPr/>
              <a:t>11</a:t>
            </a:fld>
            <a:endParaRPr lang="en-US" altLang="ja-JP"/>
          </a:p>
        </p:txBody>
      </p:sp>
      <p:sp>
        <p:nvSpPr>
          <p:cNvPr id="3" name="フッター プレースホルダー 2">
            <a:extLst>
              <a:ext uri="{FF2B5EF4-FFF2-40B4-BE49-F238E27FC236}">
                <a16:creationId xmlns:a16="http://schemas.microsoft.com/office/drawing/2014/main" id="{D4D2D589-58C3-29CF-7795-8158E86939AB}"/>
              </a:ext>
            </a:extLst>
          </p:cNvPr>
          <p:cNvSpPr>
            <a:spLocks noGrp="1"/>
          </p:cNvSpPr>
          <p:nvPr>
            <p:ph type="ftr" sz="quarter" idx="3"/>
          </p:nvPr>
        </p:nvSpPr>
        <p:spPr/>
        <p:txBody>
          <a:bodyPr/>
          <a:lstStyle/>
          <a:p>
            <a:r>
              <a:rPr lang="zh-TW" altLang="en-US">
                <a:solidFill>
                  <a:schemeClr val="tx1">
                    <a:lumMod val="65000"/>
                    <a:lumOff val="35000"/>
                  </a:schemeClr>
                </a:solidFill>
              </a:rPr>
              <a:t>来訪者満足度調査</a:t>
            </a:r>
            <a:r>
              <a:rPr lang="en-US" altLang="zh-TW">
                <a:solidFill>
                  <a:schemeClr val="tx1">
                    <a:lumMod val="65000"/>
                    <a:lumOff val="35000"/>
                  </a:schemeClr>
                </a:solidFill>
              </a:rPr>
              <a:t>202</a:t>
            </a:r>
            <a:r>
              <a:rPr lang="en-US" altLang="ja-JP">
                <a:solidFill>
                  <a:schemeClr val="tx1">
                    <a:lumMod val="65000"/>
                    <a:lumOff val="35000"/>
                  </a:schemeClr>
                </a:solidFill>
              </a:rPr>
              <a:t>5</a:t>
            </a:r>
            <a:r>
              <a:rPr lang="en-US" altLang="zh-TW">
                <a:solidFill>
                  <a:schemeClr val="tx1">
                    <a:lumMod val="65000"/>
                    <a:lumOff val="35000"/>
                  </a:schemeClr>
                </a:solidFill>
              </a:rPr>
              <a:t>【</a:t>
            </a:r>
            <a:r>
              <a:rPr lang="zh-TW" altLang="en-US">
                <a:solidFill>
                  <a:schemeClr val="tx1">
                    <a:lumMod val="65000"/>
                    <a:lumOff val="35000"/>
                  </a:schemeClr>
                </a:solidFill>
              </a:rPr>
              <a:t>南紀白浜</a:t>
            </a:r>
            <a:r>
              <a:rPr lang="en-US" altLang="zh-TW">
                <a:solidFill>
                  <a:schemeClr val="tx1">
                    <a:lumMod val="65000"/>
                    <a:lumOff val="35000"/>
                  </a:schemeClr>
                </a:solidFill>
              </a:rPr>
              <a:t>】</a:t>
            </a:r>
            <a:endParaRPr lang="en-US" altLang="ja-JP">
              <a:solidFill>
                <a:schemeClr val="tx1">
                  <a:lumMod val="65000"/>
                  <a:lumOff val="35000"/>
                </a:schemeClr>
              </a:solidFill>
            </a:endParaRPr>
          </a:p>
        </p:txBody>
      </p:sp>
      <p:sp>
        <p:nvSpPr>
          <p:cNvPr id="7" name="コンテンツ プレースホルダー 6">
            <a:extLst>
              <a:ext uri="{FF2B5EF4-FFF2-40B4-BE49-F238E27FC236}">
                <a16:creationId xmlns:a16="http://schemas.microsoft.com/office/drawing/2014/main" id="{12F7E782-5946-9870-3C1F-F936D544DDD5}"/>
              </a:ext>
            </a:extLst>
          </p:cNvPr>
          <p:cNvSpPr>
            <a:spLocks noGrp="1"/>
          </p:cNvSpPr>
          <p:nvPr>
            <p:ph sz="quarter" idx="12"/>
          </p:nvPr>
        </p:nvSpPr>
        <p:spPr/>
        <p:txBody>
          <a:bodyPr lIns="91440" tIns="45720" rIns="91440" bIns="45720" anchor="t"/>
          <a:lstStyle/>
          <a:p>
            <a:pPr marL="360045"/>
            <a:r>
              <a:rPr lang="ja-JP" altLang="en-US" dirty="0">
                <a:ea typeface="BIZ UDゴシック"/>
              </a:rPr>
              <a:t>旅行同行者は「夫婦・カップル」の割合が最も高く</a:t>
            </a:r>
            <a:r>
              <a:rPr lang="en-US" altLang="ja-JP" dirty="0">
                <a:ea typeface="BIZ UDゴシック"/>
              </a:rPr>
              <a:t>39</a:t>
            </a:r>
            <a:r>
              <a:rPr lang="ja-JP" altLang="en-US" dirty="0">
                <a:ea typeface="BIZ UDゴシック"/>
              </a:rPr>
              <a:t>％。次いで「高校生以上の子供を含む家族」（</a:t>
            </a:r>
            <a:r>
              <a:rPr lang="en-US" altLang="ja-JP" dirty="0">
                <a:ea typeface="BIZ UDゴシック"/>
              </a:rPr>
              <a:t>20</a:t>
            </a:r>
            <a:r>
              <a:rPr lang="ja-JP" altLang="en-US" dirty="0">
                <a:ea typeface="BIZ UDゴシック"/>
              </a:rPr>
              <a:t>％）、「中学生以下の子供を含む家族」（</a:t>
            </a:r>
            <a:r>
              <a:rPr lang="en-US" altLang="ja-JP" dirty="0">
                <a:ea typeface="BIZ UDゴシック"/>
              </a:rPr>
              <a:t>15</a:t>
            </a:r>
            <a:r>
              <a:rPr lang="ja-JP" altLang="en-US" dirty="0">
                <a:ea typeface="BIZ UDゴシック"/>
              </a:rPr>
              <a:t>％）が上位。「子供連れ・計」は</a:t>
            </a:r>
            <a:r>
              <a:rPr lang="en-US" altLang="ja-JP" dirty="0">
                <a:ea typeface="BIZ UDゴシック"/>
              </a:rPr>
              <a:t>35</a:t>
            </a:r>
            <a:r>
              <a:rPr lang="ja-JP" altLang="en-US" dirty="0">
                <a:ea typeface="BIZ UDゴシック"/>
              </a:rPr>
              <a:t>％と、来訪者の</a:t>
            </a:r>
            <a:r>
              <a:rPr lang="en-US" altLang="ja-JP" dirty="0">
                <a:ea typeface="BIZ UDゴシック"/>
              </a:rPr>
              <a:t>1/3</a:t>
            </a:r>
            <a:r>
              <a:rPr lang="ja-JP" altLang="en-US" dirty="0">
                <a:ea typeface="BIZ UDゴシック"/>
              </a:rPr>
              <a:t>は子供連れ</a:t>
            </a:r>
            <a:endParaRPr lang="en-US" altLang="ja-JP" dirty="0">
              <a:ea typeface="BIZ UDゴシック"/>
            </a:endParaRPr>
          </a:p>
          <a:p>
            <a:pPr marL="360045"/>
            <a:r>
              <a:rPr lang="en-US" altLang="ja-JP" dirty="0">
                <a:ea typeface="BIZ UDゴシック"/>
              </a:rPr>
              <a:t>2024</a:t>
            </a:r>
            <a:r>
              <a:rPr lang="ja-JP" altLang="en-US" dirty="0">
                <a:ea typeface="BIZ UDゴシック"/>
              </a:rPr>
              <a:t>年度と比べて、「中学生以下の子供を含む家族」が</a:t>
            </a:r>
            <a:r>
              <a:rPr lang="en-US" altLang="ja-JP" dirty="0">
                <a:ea typeface="BIZ UDゴシック"/>
              </a:rPr>
              <a:t>7pt</a:t>
            </a:r>
            <a:r>
              <a:rPr lang="ja-JP" altLang="en-US" dirty="0">
                <a:ea typeface="BIZ UDゴシック"/>
              </a:rPr>
              <a:t>減少し経年で減少傾向</a:t>
            </a:r>
            <a:endParaRPr lang="en-US" altLang="ja-JP" dirty="0">
              <a:ea typeface="BIZ UDゴシック"/>
            </a:endParaRPr>
          </a:p>
          <a:p>
            <a:pPr marL="541020" lvl="1"/>
            <a:r>
              <a:rPr lang="en-US" altLang="ja-JP" dirty="0">
                <a:ea typeface="BIZ UDゴシック"/>
              </a:rPr>
              <a:t>【</a:t>
            </a:r>
            <a:r>
              <a:rPr lang="ja-JP" altLang="en-US" dirty="0">
                <a:ea typeface="BIZ UDゴシック"/>
              </a:rPr>
              <a:t>日帰り客</a:t>
            </a:r>
            <a:r>
              <a:rPr lang="en-US" altLang="ja-JP" dirty="0">
                <a:ea typeface="BIZ UDゴシック"/>
              </a:rPr>
              <a:t>】</a:t>
            </a:r>
            <a:r>
              <a:rPr lang="ja-JP" altLang="en-US" dirty="0">
                <a:ea typeface="BIZ UDゴシック"/>
              </a:rPr>
              <a:t>の旅行同行者は「ひとり」が</a:t>
            </a:r>
            <a:r>
              <a:rPr lang="en-US" altLang="ja-JP" dirty="0">
                <a:ea typeface="BIZ UDゴシック"/>
              </a:rPr>
              <a:t>28</a:t>
            </a:r>
            <a:r>
              <a:rPr lang="ja-JP" altLang="en-US" dirty="0">
                <a:ea typeface="BIZ UDゴシック"/>
              </a:rPr>
              <a:t>％で最も高く、全体と比べて</a:t>
            </a:r>
            <a:r>
              <a:rPr lang="en-US" altLang="ja-JP" dirty="0">
                <a:ea typeface="BIZ UDゴシック"/>
              </a:rPr>
              <a:t>16pt</a:t>
            </a:r>
            <a:r>
              <a:rPr lang="ja-JP" altLang="en-US" dirty="0">
                <a:ea typeface="BIZ UDゴシック"/>
              </a:rPr>
              <a:t>高くなっている</a:t>
            </a:r>
            <a:endParaRPr lang="en-US" altLang="ja-JP" dirty="0">
              <a:ea typeface="BIZ UDゴシック"/>
            </a:endParaRPr>
          </a:p>
          <a:p>
            <a:pPr marL="807720" lvl="2"/>
            <a:r>
              <a:rPr lang="ja-JP" altLang="en-US" dirty="0">
                <a:ea typeface="BIZ UD明朝 Medium"/>
              </a:rPr>
              <a:t>年代別にみると、</a:t>
            </a:r>
            <a:r>
              <a:rPr lang="en-US" altLang="ja-JP" dirty="0">
                <a:ea typeface="BIZ UD明朝 Medium"/>
              </a:rPr>
              <a:t>30</a:t>
            </a:r>
            <a:r>
              <a:rPr lang="ja-JP" altLang="en-US" dirty="0">
                <a:ea typeface="BIZ UD明朝 Medium"/>
              </a:rPr>
              <a:t>代以下では「中学生以下の子供を含む家族」が最も高く、</a:t>
            </a:r>
            <a:r>
              <a:rPr lang="en-US" altLang="ja-JP" dirty="0">
                <a:ea typeface="BIZ UD明朝 Medium"/>
              </a:rPr>
              <a:t>60</a:t>
            </a:r>
            <a:r>
              <a:rPr lang="ja-JP" altLang="en-US" dirty="0">
                <a:ea typeface="BIZ UD明朝 Medium"/>
              </a:rPr>
              <a:t>代以上で「夫婦・カップル」が突出して高い</a:t>
            </a:r>
            <a:endParaRPr lang="en-US" altLang="ja-JP" dirty="0">
              <a:ea typeface="BIZ UD明朝 Medium"/>
            </a:endParaRPr>
          </a:p>
          <a:p>
            <a:pPr marL="807720" lvl="2"/>
            <a:r>
              <a:rPr lang="ja-JP" altLang="en-US" dirty="0">
                <a:ea typeface="BIZ UD明朝 Medium"/>
              </a:rPr>
              <a:t>居住地別にみると、首都圏からの来訪者では「夫婦・カップル」が最も高いが、他と比べると低い。また「ひとり」（</a:t>
            </a:r>
            <a:r>
              <a:rPr lang="en-US" altLang="ja-JP" dirty="0">
                <a:ea typeface="BIZ UD明朝 Medium"/>
              </a:rPr>
              <a:t>23</a:t>
            </a:r>
            <a:r>
              <a:rPr lang="ja-JP" altLang="en-US" dirty="0">
                <a:ea typeface="BIZ UD明朝 Medium"/>
              </a:rPr>
              <a:t>％）の割合が他と比べて高い</a:t>
            </a:r>
            <a:endParaRPr lang="en-US" altLang="ja-JP" dirty="0">
              <a:ea typeface="BIZ UD明朝 Medium"/>
            </a:endParaRPr>
          </a:p>
          <a:p>
            <a:pPr marL="807720" lvl="2"/>
            <a:r>
              <a:rPr lang="ja-JP" altLang="en-US" dirty="0">
                <a:ea typeface="BIZ UD明朝 Medium"/>
              </a:rPr>
              <a:t>来訪時期別にみると、冬季では「高校生以上の子供を含む家族」の割合が最も高く、「子供連れ・計」でみても</a:t>
            </a:r>
            <a:r>
              <a:rPr lang="en-US" altLang="ja-JP" dirty="0">
                <a:ea typeface="BIZ UD明朝 Medium"/>
              </a:rPr>
              <a:t>4</a:t>
            </a:r>
            <a:r>
              <a:rPr lang="ja-JP" altLang="en-US" dirty="0">
                <a:ea typeface="BIZ UD明朝 Medium"/>
              </a:rPr>
              <a:t>割と他と比べて高い</a:t>
            </a:r>
            <a:endParaRPr lang="ja-JP" dirty="0"/>
          </a:p>
        </p:txBody>
      </p:sp>
      <p:pic>
        <p:nvPicPr>
          <p:cNvPr id="6" name="図 5">
            <a:extLst>
              <a:ext uri="{FF2B5EF4-FFF2-40B4-BE49-F238E27FC236}">
                <a16:creationId xmlns:a16="http://schemas.microsoft.com/office/drawing/2014/main" id="{3D34267F-8DDE-5A4E-DD36-D5D988B367ED}"/>
              </a:ext>
            </a:extLst>
          </p:cNvPr>
          <p:cNvPicPr/>
          <p:nvPr/>
        </p:nvPicPr>
        <p:blipFill>
          <a:blip r:embed="rId3"/>
          <a:stretch>
            <a:fillRect/>
          </a:stretch>
        </p:blipFill>
        <p:spPr>
          <a:xfrm>
            <a:off x="98426" y="4265636"/>
            <a:ext cx="4719637" cy="1971675"/>
          </a:xfrm>
          <a:prstGeom prst="rect">
            <a:avLst/>
          </a:prstGeom>
        </p:spPr>
      </p:pic>
      <p:pic>
        <p:nvPicPr>
          <p:cNvPr id="8" name="図 7">
            <a:extLst>
              <a:ext uri="{FF2B5EF4-FFF2-40B4-BE49-F238E27FC236}">
                <a16:creationId xmlns:a16="http://schemas.microsoft.com/office/drawing/2014/main" id="{A1CB1B2A-86C7-5285-B84C-5601B289F4CC}"/>
              </a:ext>
            </a:extLst>
          </p:cNvPr>
          <p:cNvPicPr/>
          <p:nvPr/>
        </p:nvPicPr>
        <p:blipFill>
          <a:blip r:embed="rId4"/>
          <a:stretch>
            <a:fillRect/>
          </a:stretch>
        </p:blipFill>
        <p:spPr>
          <a:xfrm>
            <a:off x="4818063" y="3403600"/>
            <a:ext cx="4972050" cy="2835275"/>
          </a:xfrm>
          <a:prstGeom prst="rect">
            <a:avLst/>
          </a:prstGeom>
        </p:spPr>
      </p:pic>
      <p:pic>
        <p:nvPicPr>
          <p:cNvPr id="9" name="図 8">
            <a:extLst>
              <a:ext uri="{FF2B5EF4-FFF2-40B4-BE49-F238E27FC236}">
                <a16:creationId xmlns:a16="http://schemas.microsoft.com/office/drawing/2014/main" id="{B568C66E-06A6-408F-98CC-9B1DBCF684AB}"/>
              </a:ext>
            </a:extLst>
          </p:cNvPr>
          <p:cNvPicPr/>
          <p:nvPr/>
        </p:nvPicPr>
        <p:blipFill>
          <a:blip r:embed="rId5"/>
          <a:stretch>
            <a:fillRect/>
          </a:stretch>
        </p:blipFill>
        <p:spPr>
          <a:xfrm>
            <a:off x="6915416" y="6327308"/>
            <a:ext cx="2933664" cy="486704"/>
          </a:xfrm>
          <a:prstGeom prst="rect">
            <a:avLst/>
          </a:prstGeom>
        </p:spPr>
      </p:pic>
    </p:spTree>
    <p:extLst>
      <p:ext uri="{BB962C8B-B14F-4D97-AF65-F5344CB8AC3E}">
        <p14:creationId xmlns:p14="http://schemas.microsoft.com/office/powerpoint/2010/main" val="1745959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2460F-3D24-32E0-F78E-4CE4D23C37B1}"/>
            </a:ext>
          </a:extLst>
        </p:cNvPr>
        <p:cNvGrpSpPr/>
        <p:nvPr/>
      </p:nvGrpSpPr>
      <p:grpSpPr>
        <a:xfrm>
          <a:off x="0" y="0"/>
          <a:ext cx="0" cy="0"/>
          <a:chOff x="0" y="0"/>
          <a:chExt cx="0" cy="0"/>
        </a:xfrm>
      </p:grpSpPr>
      <p:sp>
        <p:nvSpPr>
          <p:cNvPr id="80898" name="Rectangle 2">
            <a:extLst>
              <a:ext uri="{FF2B5EF4-FFF2-40B4-BE49-F238E27FC236}">
                <a16:creationId xmlns:a16="http://schemas.microsoft.com/office/drawing/2014/main" id="{D1A4345D-AAAE-3442-0247-602D862599DA}"/>
              </a:ext>
            </a:extLst>
          </p:cNvPr>
          <p:cNvSpPr>
            <a:spLocks noGrp="1" noChangeArrowheads="1"/>
          </p:cNvSpPr>
          <p:nvPr>
            <p:ph type="title"/>
          </p:nvPr>
        </p:nvSpPr>
        <p:spPr/>
        <p:txBody>
          <a:bodyPr/>
          <a:lstStyle/>
          <a:p>
            <a:r>
              <a:rPr lang="ja-JP" altLang="en-US"/>
              <a:t>宿泊形態</a:t>
            </a:r>
          </a:p>
        </p:txBody>
      </p:sp>
      <p:sp>
        <p:nvSpPr>
          <p:cNvPr id="12" name="スライド番号プレースホルダー 11">
            <a:extLst>
              <a:ext uri="{FF2B5EF4-FFF2-40B4-BE49-F238E27FC236}">
                <a16:creationId xmlns:a16="http://schemas.microsoft.com/office/drawing/2014/main" id="{EA98D190-4866-014C-427D-0F2B448C7AA6}"/>
              </a:ext>
            </a:extLst>
          </p:cNvPr>
          <p:cNvSpPr>
            <a:spLocks noGrp="1"/>
          </p:cNvSpPr>
          <p:nvPr>
            <p:ph type="sldNum" sz="quarter" idx="11"/>
          </p:nvPr>
        </p:nvSpPr>
        <p:spPr/>
        <p:txBody>
          <a:bodyPr/>
          <a:lstStyle/>
          <a:p>
            <a:fld id="{4C61DD7A-5600-49A5-A932-0B0465818850}" type="slidenum">
              <a:rPr lang="en-US" altLang="ja-JP" smtClean="0"/>
              <a:pPr/>
              <a:t>12</a:t>
            </a:fld>
            <a:endParaRPr lang="en-US" altLang="ja-JP"/>
          </a:p>
        </p:txBody>
      </p:sp>
      <p:sp>
        <p:nvSpPr>
          <p:cNvPr id="3" name="フッター プレースホルダー 2">
            <a:extLst>
              <a:ext uri="{FF2B5EF4-FFF2-40B4-BE49-F238E27FC236}">
                <a16:creationId xmlns:a16="http://schemas.microsoft.com/office/drawing/2014/main" id="{42BF0B8C-96DC-8675-E253-DF649AA50A55}"/>
              </a:ext>
            </a:extLst>
          </p:cNvPr>
          <p:cNvSpPr>
            <a:spLocks noGrp="1"/>
          </p:cNvSpPr>
          <p:nvPr>
            <p:ph type="ftr" sz="quarter" idx="3"/>
          </p:nvPr>
        </p:nvSpPr>
        <p:spPr/>
        <p:txBody>
          <a:bodyPr/>
          <a:lstStyle/>
          <a:p>
            <a:r>
              <a:rPr lang="zh-TW" altLang="en-US">
                <a:solidFill>
                  <a:schemeClr val="tx1">
                    <a:lumMod val="65000"/>
                    <a:lumOff val="35000"/>
                  </a:schemeClr>
                </a:solidFill>
              </a:rPr>
              <a:t>来訪者満足度調査</a:t>
            </a:r>
            <a:r>
              <a:rPr lang="en-US" altLang="zh-TW">
                <a:solidFill>
                  <a:schemeClr val="tx1">
                    <a:lumMod val="65000"/>
                    <a:lumOff val="35000"/>
                  </a:schemeClr>
                </a:solidFill>
              </a:rPr>
              <a:t>202</a:t>
            </a:r>
            <a:r>
              <a:rPr lang="en-US" altLang="ja-JP">
                <a:solidFill>
                  <a:schemeClr val="tx1">
                    <a:lumMod val="65000"/>
                    <a:lumOff val="35000"/>
                  </a:schemeClr>
                </a:solidFill>
              </a:rPr>
              <a:t>5</a:t>
            </a:r>
            <a:r>
              <a:rPr lang="en-US" altLang="zh-TW">
                <a:solidFill>
                  <a:schemeClr val="tx1">
                    <a:lumMod val="65000"/>
                    <a:lumOff val="35000"/>
                  </a:schemeClr>
                </a:solidFill>
              </a:rPr>
              <a:t>【</a:t>
            </a:r>
            <a:r>
              <a:rPr lang="zh-TW" altLang="en-US">
                <a:solidFill>
                  <a:schemeClr val="tx1">
                    <a:lumMod val="65000"/>
                    <a:lumOff val="35000"/>
                  </a:schemeClr>
                </a:solidFill>
              </a:rPr>
              <a:t>南紀白浜</a:t>
            </a:r>
            <a:r>
              <a:rPr lang="en-US" altLang="zh-TW">
                <a:solidFill>
                  <a:schemeClr val="tx1">
                    <a:lumMod val="65000"/>
                    <a:lumOff val="35000"/>
                  </a:schemeClr>
                </a:solidFill>
              </a:rPr>
              <a:t>】</a:t>
            </a:r>
            <a:endParaRPr lang="en-US" altLang="ja-JP">
              <a:solidFill>
                <a:schemeClr val="tx1">
                  <a:lumMod val="65000"/>
                  <a:lumOff val="35000"/>
                </a:schemeClr>
              </a:solidFill>
            </a:endParaRPr>
          </a:p>
        </p:txBody>
      </p:sp>
      <p:sp>
        <p:nvSpPr>
          <p:cNvPr id="7" name="コンテンツ プレースホルダー 6">
            <a:extLst>
              <a:ext uri="{FF2B5EF4-FFF2-40B4-BE49-F238E27FC236}">
                <a16:creationId xmlns:a16="http://schemas.microsoft.com/office/drawing/2014/main" id="{2F2A6F18-3D44-E98D-1E81-9607E49FAEA3}"/>
              </a:ext>
            </a:extLst>
          </p:cNvPr>
          <p:cNvSpPr>
            <a:spLocks noGrp="1"/>
          </p:cNvSpPr>
          <p:nvPr>
            <p:ph sz="quarter" idx="12"/>
          </p:nvPr>
        </p:nvSpPr>
        <p:spPr/>
        <p:txBody>
          <a:bodyPr lIns="91440" tIns="45720" rIns="91440" bIns="45720" anchor="t"/>
          <a:lstStyle/>
          <a:p>
            <a:pPr marL="360045"/>
            <a:r>
              <a:rPr lang="ja-JP" altLang="en-US" dirty="0">
                <a:ea typeface="BIZ UDゴシック"/>
              </a:rPr>
              <a:t>宿泊形態は、「食事付き・計」が</a:t>
            </a:r>
            <a:r>
              <a:rPr lang="en-US" altLang="ja-JP" dirty="0">
                <a:ea typeface="BIZ UDゴシック"/>
              </a:rPr>
              <a:t>82</a:t>
            </a:r>
            <a:r>
              <a:rPr lang="ja-JP" altLang="en-US" dirty="0">
                <a:ea typeface="BIZ UDゴシック"/>
              </a:rPr>
              <a:t>％とほとんどを占めている。うち、「一泊二食付」が</a:t>
            </a:r>
            <a:r>
              <a:rPr lang="en-US" altLang="ja-JP" dirty="0">
                <a:ea typeface="BIZ UDゴシック"/>
              </a:rPr>
              <a:t>73</a:t>
            </a:r>
            <a:r>
              <a:rPr lang="ja-JP" altLang="en-US" dirty="0">
                <a:ea typeface="BIZ UDゴシック"/>
              </a:rPr>
              <a:t>％で最も高い</a:t>
            </a:r>
            <a:endParaRPr lang="en-US" altLang="ja-JP" dirty="0">
              <a:ea typeface="BIZ UDゴシック"/>
            </a:endParaRPr>
          </a:p>
          <a:p>
            <a:pPr marL="360045"/>
            <a:r>
              <a:rPr lang="en-US" altLang="ja-JP" dirty="0">
                <a:ea typeface="BIZ UDゴシック"/>
              </a:rPr>
              <a:t>2024</a:t>
            </a:r>
            <a:r>
              <a:rPr lang="ja-JP" altLang="en-US" dirty="0">
                <a:ea typeface="BIZ UDゴシック"/>
              </a:rPr>
              <a:t>年度と比べて、変化はない</a:t>
            </a:r>
            <a:endParaRPr lang="en-US" altLang="ja-JP" dirty="0">
              <a:ea typeface="BIZ UDゴシック"/>
            </a:endParaRPr>
          </a:p>
          <a:p>
            <a:pPr marL="807720" lvl="2"/>
            <a:r>
              <a:rPr lang="ja-JP" altLang="en-US" dirty="0">
                <a:ea typeface="BIZ UD明朝 Medium"/>
              </a:rPr>
              <a:t>年代別にみると、</a:t>
            </a:r>
            <a:r>
              <a:rPr lang="en-US" altLang="ja-JP" dirty="0">
                <a:ea typeface="BIZ UD明朝 Medium"/>
              </a:rPr>
              <a:t>60</a:t>
            </a:r>
            <a:r>
              <a:rPr lang="ja-JP" altLang="en-US" dirty="0">
                <a:ea typeface="BIZ UD明朝 Medium"/>
              </a:rPr>
              <a:t>代以上では「一泊二食付」が83％と高い</a:t>
            </a:r>
            <a:endParaRPr lang="en-US" altLang="ja-JP" dirty="0">
              <a:ea typeface="BIZ UD明朝 Medium"/>
            </a:endParaRPr>
          </a:p>
          <a:p>
            <a:pPr marL="807720" lvl="2"/>
            <a:r>
              <a:rPr lang="ja-JP" altLang="en-US" dirty="0">
                <a:ea typeface="BIZ UD明朝 Medium"/>
              </a:rPr>
              <a:t>居住地別にみると、県内居住者では「一泊二食付」が</a:t>
            </a:r>
            <a:r>
              <a:rPr lang="en-US" altLang="ja-JP" dirty="0">
                <a:ea typeface="BIZ UD明朝 Medium"/>
              </a:rPr>
              <a:t>91</a:t>
            </a:r>
            <a:r>
              <a:rPr lang="ja-JP" altLang="en-US" dirty="0">
                <a:ea typeface="BIZ UD明朝 Medium"/>
              </a:rPr>
              <a:t>％と、他と比べて高い。首都圏からの来訪者は「一泊朝食付」（</a:t>
            </a:r>
            <a:r>
              <a:rPr lang="en-US" altLang="ja-JP" dirty="0">
                <a:ea typeface="BIZ UD明朝 Medium"/>
              </a:rPr>
              <a:t>18</a:t>
            </a:r>
            <a:r>
              <a:rPr lang="ja-JP" altLang="en-US" dirty="0">
                <a:ea typeface="BIZ UD明朝 Medium"/>
              </a:rPr>
              <a:t>％）の割合が他と比べて高いことから、夜は宿泊施設以外で食べている割合が高いことがわかる</a:t>
            </a:r>
            <a:endParaRPr lang="en-US" altLang="ja-JP" dirty="0">
              <a:ea typeface="BIZ UD明朝 Medium"/>
            </a:endParaRPr>
          </a:p>
          <a:p>
            <a:pPr marL="807720" lvl="2"/>
            <a:r>
              <a:rPr lang="ja-JP" altLang="en-US" dirty="0"/>
              <a:t>旅行同行者別にみると、友人・知人、ひとり旅では「一泊食事なし」が他と比べて突出して高く、宿泊施設以外での飲食の割合が高い</a:t>
            </a:r>
            <a:endParaRPr lang="en-US" altLang="ja-JP" dirty="0"/>
          </a:p>
          <a:p>
            <a:endParaRPr lang="ja-JP" altLang="en-US" dirty="0"/>
          </a:p>
        </p:txBody>
      </p:sp>
      <p:pic>
        <p:nvPicPr>
          <p:cNvPr id="6" name="図 5">
            <a:extLst>
              <a:ext uri="{FF2B5EF4-FFF2-40B4-BE49-F238E27FC236}">
                <a16:creationId xmlns:a16="http://schemas.microsoft.com/office/drawing/2014/main" id="{D01CB9CC-1AF2-0E33-14F4-91634900AAAD}"/>
              </a:ext>
            </a:extLst>
          </p:cNvPr>
          <p:cNvPicPr/>
          <p:nvPr/>
        </p:nvPicPr>
        <p:blipFill>
          <a:blip r:embed="rId3"/>
          <a:stretch>
            <a:fillRect/>
          </a:stretch>
        </p:blipFill>
        <p:spPr>
          <a:xfrm>
            <a:off x="122238" y="3012495"/>
            <a:ext cx="4664075" cy="3178175"/>
          </a:xfrm>
          <a:prstGeom prst="rect">
            <a:avLst/>
          </a:prstGeom>
        </p:spPr>
      </p:pic>
      <p:pic>
        <p:nvPicPr>
          <p:cNvPr id="8" name="図 7">
            <a:extLst>
              <a:ext uri="{FF2B5EF4-FFF2-40B4-BE49-F238E27FC236}">
                <a16:creationId xmlns:a16="http://schemas.microsoft.com/office/drawing/2014/main" id="{3DD37EB7-4F28-2885-9CD8-B18AB9A6665E}"/>
              </a:ext>
            </a:extLst>
          </p:cNvPr>
          <p:cNvPicPr/>
          <p:nvPr/>
        </p:nvPicPr>
        <p:blipFill>
          <a:blip r:embed="rId4"/>
          <a:stretch>
            <a:fillRect/>
          </a:stretch>
        </p:blipFill>
        <p:spPr>
          <a:xfrm>
            <a:off x="5176043" y="2853192"/>
            <a:ext cx="4612063" cy="3389015"/>
          </a:xfrm>
          <a:prstGeom prst="rect">
            <a:avLst/>
          </a:prstGeom>
        </p:spPr>
      </p:pic>
      <p:pic>
        <p:nvPicPr>
          <p:cNvPr id="9" name="図 8">
            <a:extLst>
              <a:ext uri="{FF2B5EF4-FFF2-40B4-BE49-F238E27FC236}">
                <a16:creationId xmlns:a16="http://schemas.microsoft.com/office/drawing/2014/main" id="{58210B87-3D33-3D2A-6279-EF991D63CA65}"/>
              </a:ext>
            </a:extLst>
          </p:cNvPr>
          <p:cNvPicPr/>
          <p:nvPr/>
        </p:nvPicPr>
        <p:blipFill>
          <a:blip r:embed="rId5"/>
          <a:stretch>
            <a:fillRect/>
          </a:stretch>
        </p:blipFill>
        <p:spPr>
          <a:xfrm>
            <a:off x="6915416" y="6327308"/>
            <a:ext cx="2933664" cy="486704"/>
          </a:xfrm>
          <a:prstGeom prst="rect">
            <a:avLst/>
          </a:prstGeom>
        </p:spPr>
      </p:pic>
    </p:spTree>
    <p:extLst>
      <p:ext uri="{BB962C8B-B14F-4D97-AF65-F5344CB8AC3E}">
        <p14:creationId xmlns:p14="http://schemas.microsoft.com/office/powerpoint/2010/main" val="1245296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1C5C10EF-F1A2-4B35-B4A7-A9104116D43B}"/>
              </a:ext>
            </a:extLst>
          </p:cNvPr>
          <p:cNvPicPr/>
          <p:nvPr/>
        </p:nvPicPr>
        <p:blipFill>
          <a:blip r:embed="rId2"/>
          <a:stretch>
            <a:fillRect/>
          </a:stretch>
        </p:blipFill>
        <p:spPr>
          <a:xfrm>
            <a:off x="6090289" y="2572193"/>
            <a:ext cx="3720541" cy="3740467"/>
          </a:xfrm>
          <a:prstGeom prst="rect">
            <a:avLst/>
          </a:prstGeom>
        </p:spPr>
      </p:pic>
      <p:sp>
        <p:nvSpPr>
          <p:cNvPr id="2" name="タイトル 1">
            <a:extLst>
              <a:ext uri="{FF2B5EF4-FFF2-40B4-BE49-F238E27FC236}">
                <a16:creationId xmlns:a16="http://schemas.microsoft.com/office/drawing/2014/main" id="{19443F6B-F981-ABE7-98D4-390F42B0EF96}"/>
              </a:ext>
            </a:extLst>
          </p:cNvPr>
          <p:cNvSpPr>
            <a:spLocks noGrp="1"/>
          </p:cNvSpPr>
          <p:nvPr>
            <p:ph type="title"/>
          </p:nvPr>
        </p:nvSpPr>
        <p:spPr/>
        <p:txBody>
          <a:bodyPr/>
          <a:lstStyle/>
          <a:p>
            <a:r>
              <a:rPr kumimoji="1" lang="ja-JP" altLang="en-US"/>
              <a:t>パッケージツアーの利用状況</a:t>
            </a:r>
          </a:p>
        </p:txBody>
      </p:sp>
      <p:sp>
        <p:nvSpPr>
          <p:cNvPr id="3" name="スライド番号プレースホルダー 2">
            <a:extLst>
              <a:ext uri="{FF2B5EF4-FFF2-40B4-BE49-F238E27FC236}">
                <a16:creationId xmlns:a16="http://schemas.microsoft.com/office/drawing/2014/main" id="{AB82F500-780F-C6A9-3EE1-B0213DAF499F}"/>
              </a:ext>
            </a:extLst>
          </p:cNvPr>
          <p:cNvSpPr>
            <a:spLocks noGrp="1"/>
          </p:cNvSpPr>
          <p:nvPr>
            <p:ph type="sldNum" sz="quarter" idx="11"/>
          </p:nvPr>
        </p:nvSpPr>
        <p:spPr/>
        <p:txBody>
          <a:bodyPr/>
          <a:lstStyle/>
          <a:p>
            <a:fld id="{ACF80621-A326-44A1-96B6-FB81A926EF95}" type="slidenum">
              <a:rPr lang="en-US" altLang="ja-JP" smtClean="0"/>
              <a:pPr/>
              <a:t>13</a:t>
            </a:fld>
            <a:endParaRPr lang="en-US" altLang="ja-JP"/>
          </a:p>
        </p:txBody>
      </p:sp>
      <p:sp>
        <p:nvSpPr>
          <p:cNvPr id="4" name="フッター プレースホルダー 3">
            <a:extLst>
              <a:ext uri="{FF2B5EF4-FFF2-40B4-BE49-F238E27FC236}">
                <a16:creationId xmlns:a16="http://schemas.microsoft.com/office/drawing/2014/main" id="{D90EFFBD-CD8B-3335-B4D7-120BB28ED8C5}"/>
              </a:ext>
            </a:extLst>
          </p:cNvPr>
          <p:cNvSpPr>
            <a:spLocks noGrp="1"/>
          </p:cNvSpPr>
          <p:nvPr>
            <p:ph type="ftr" sz="quarter" idx="3"/>
          </p:nvPr>
        </p:nvSpPr>
        <p:spPr/>
        <p:txBody>
          <a:bodyPr/>
          <a:lstStyle/>
          <a:p>
            <a:r>
              <a:rPr lang="zh-TW" altLang="en-US">
                <a:solidFill>
                  <a:schemeClr val="tx1">
                    <a:lumMod val="65000"/>
                    <a:lumOff val="35000"/>
                  </a:schemeClr>
                </a:solidFill>
              </a:rPr>
              <a:t>来訪者満足度調査</a:t>
            </a:r>
            <a:r>
              <a:rPr lang="en-US" altLang="zh-TW">
                <a:solidFill>
                  <a:schemeClr val="tx1">
                    <a:lumMod val="65000"/>
                    <a:lumOff val="35000"/>
                  </a:schemeClr>
                </a:solidFill>
              </a:rPr>
              <a:t>202</a:t>
            </a:r>
            <a:r>
              <a:rPr lang="en-US" altLang="ja-JP">
                <a:solidFill>
                  <a:schemeClr val="tx1">
                    <a:lumMod val="65000"/>
                    <a:lumOff val="35000"/>
                  </a:schemeClr>
                </a:solidFill>
              </a:rPr>
              <a:t>5</a:t>
            </a:r>
            <a:r>
              <a:rPr lang="en-US" altLang="zh-TW">
                <a:solidFill>
                  <a:schemeClr val="tx1">
                    <a:lumMod val="65000"/>
                    <a:lumOff val="35000"/>
                  </a:schemeClr>
                </a:solidFill>
              </a:rPr>
              <a:t>【</a:t>
            </a:r>
            <a:r>
              <a:rPr lang="zh-TW" altLang="en-US">
                <a:solidFill>
                  <a:schemeClr val="tx1">
                    <a:lumMod val="65000"/>
                    <a:lumOff val="35000"/>
                  </a:schemeClr>
                </a:solidFill>
              </a:rPr>
              <a:t>南紀白浜</a:t>
            </a:r>
            <a:r>
              <a:rPr lang="en-US" altLang="zh-TW">
                <a:solidFill>
                  <a:schemeClr val="tx1">
                    <a:lumMod val="65000"/>
                    <a:lumOff val="35000"/>
                  </a:schemeClr>
                </a:solidFill>
              </a:rPr>
              <a:t>】</a:t>
            </a:r>
            <a:endParaRPr lang="en-US" altLang="ja-JP">
              <a:solidFill>
                <a:schemeClr val="tx1">
                  <a:lumMod val="65000"/>
                  <a:lumOff val="35000"/>
                </a:schemeClr>
              </a:solidFill>
            </a:endParaRPr>
          </a:p>
        </p:txBody>
      </p:sp>
      <p:sp>
        <p:nvSpPr>
          <p:cNvPr id="5" name="コンテンツ プレースホルダー 4">
            <a:extLst>
              <a:ext uri="{FF2B5EF4-FFF2-40B4-BE49-F238E27FC236}">
                <a16:creationId xmlns:a16="http://schemas.microsoft.com/office/drawing/2014/main" id="{E5659FAC-BDFE-F713-B1CF-38D60BA06EA4}"/>
              </a:ext>
            </a:extLst>
          </p:cNvPr>
          <p:cNvSpPr>
            <a:spLocks noGrp="1"/>
          </p:cNvSpPr>
          <p:nvPr>
            <p:ph sz="quarter" idx="12"/>
          </p:nvPr>
        </p:nvSpPr>
        <p:spPr/>
        <p:txBody>
          <a:bodyPr lIns="91440" tIns="45720" rIns="91440" bIns="45720" anchor="t"/>
          <a:lstStyle/>
          <a:p>
            <a:pPr marL="360045"/>
            <a:r>
              <a:rPr kumimoji="1" lang="ja-JP" altLang="en-US" dirty="0">
                <a:ea typeface="BIZ UDゴシック"/>
              </a:rPr>
              <a:t>パッケージツアーは「利用した」</a:t>
            </a:r>
            <a:r>
              <a:rPr lang="ja-JP" altLang="en-US" dirty="0">
                <a:ea typeface="BIZ UDゴシック"/>
              </a:rPr>
              <a:t>が</a:t>
            </a:r>
            <a:r>
              <a:rPr kumimoji="1" lang="en-US" altLang="ja-JP" dirty="0">
                <a:ea typeface="BIZ UDゴシック"/>
              </a:rPr>
              <a:t>6</a:t>
            </a:r>
            <a:r>
              <a:rPr kumimoji="1" lang="ja-JP" altLang="en-US" dirty="0">
                <a:ea typeface="BIZ UDゴシック"/>
              </a:rPr>
              <a:t>％</a:t>
            </a:r>
            <a:r>
              <a:rPr lang="ja-JP" altLang="en-US" dirty="0">
                <a:ea typeface="BIZ UDゴシック"/>
              </a:rPr>
              <a:t>と、利用者は１割に満たない</a:t>
            </a:r>
            <a:endParaRPr lang="en-US" altLang="ja-JP" dirty="0">
              <a:ea typeface="BIZ UDゴシック"/>
            </a:endParaRPr>
          </a:p>
          <a:p>
            <a:pPr marL="360045"/>
            <a:r>
              <a:rPr lang="en-US" altLang="ja-JP" dirty="0">
                <a:ea typeface="BIZ UDゴシック"/>
              </a:rPr>
              <a:t>2024</a:t>
            </a:r>
            <a:r>
              <a:rPr lang="ja-JP" altLang="en-US" dirty="0">
                <a:ea typeface="BIZ UDゴシック"/>
              </a:rPr>
              <a:t>年度と比べて「利用した」が</a:t>
            </a:r>
            <a:r>
              <a:rPr lang="en-US" altLang="ja-JP" dirty="0">
                <a:ea typeface="BIZ UDゴシック"/>
              </a:rPr>
              <a:t>3pt</a:t>
            </a:r>
            <a:r>
              <a:rPr lang="ja-JP" altLang="en-US" dirty="0">
                <a:ea typeface="BIZ UDゴシック"/>
              </a:rPr>
              <a:t>減少</a:t>
            </a:r>
          </a:p>
          <a:p>
            <a:pPr marL="541020" lvl="1"/>
            <a:r>
              <a:rPr kumimoji="1" lang="en-US" altLang="ja-JP" dirty="0">
                <a:ea typeface="BIZ UDゴシック"/>
              </a:rPr>
              <a:t>【</a:t>
            </a:r>
            <a:r>
              <a:rPr kumimoji="1" lang="ja-JP" altLang="en-US" dirty="0">
                <a:ea typeface="BIZ UDゴシック"/>
              </a:rPr>
              <a:t>日帰り客</a:t>
            </a:r>
            <a:r>
              <a:rPr kumimoji="1" lang="en-US" altLang="ja-JP" dirty="0">
                <a:ea typeface="BIZ UDゴシック"/>
              </a:rPr>
              <a:t>】</a:t>
            </a:r>
            <a:r>
              <a:rPr kumimoji="1" lang="ja-JP" altLang="en-US" dirty="0">
                <a:ea typeface="BIZ UDゴシック"/>
              </a:rPr>
              <a:t>は利用者はいない</a:t>
            </a:r>
            <a:endParaRPr lang="en-US" altLang="ja-JP" dirty="0">
              <a:ea typeface="BIZ UDゴシック"/>
            </a:endParaRPr>
          </a:p>
          <a:p>
            <a:pPr marL="807720" lvl="2"/>
            <a:r>
              <a:rPr lang="ja-JP" altLang="en-US" dirty="0">
                <a:ea typeface="BIZ UD明朝 Medium"/>
              </a:rPr>
              <a:t>旅行同行者別にみると</a:t>
            </a:r>
            <a:r>
              <a:rPr kumimoji="1" lang="ja-JP" altLang="en-US" dirty="0">
                <a:ea typeface="BIZ UD明朝 Medium"/>
              </a:rPr>
              <a:t>、友人・知人では「利用した」が</a:t>
            </a:r>
            <a:r>
              <a:rPr kumimoji="1" lang="en-US" altLang="ja-JP" dirty="0">
                <a:ea typeface="BIZ UD明朝 Medium"/>
              </a:rPr>
              <a:t>12</a:t>
            </a:r>
            <a:r>
              <a:rPr kumimoji="1" lang="ja-JP" altLang="en-US" dirty="0">
                <a:ea typeface="BIZ UD明朝 Medium"/>
              </a:rPr>
              <a:t>％と他と比べて高い</a:t>
            </a:r>
            <a:endParaRPr lang="en-US" altLang="ja-JP" dirty="0">
              <a:ea typeface="BIZ UD明朝 Medium"/>
            </a:endParaRPr>
          </a:p>
          <a:p>
            <a:pPr marL="807720" lvl="2"/>
            <a:r>
              <a:rPr lang="ja-JP" altLang="en-US" dirty="0">
                <a:ea typeface="BIZ UD明朝 Medium"/>
              </a:rPr>
              <a:t>来訪回数別にみると、初めてでは</a:t>
            </a:r>
            <a:r>
              <a:rPr kumimoji="1" lang="ja-JP" altLang="en-US" dirty="0">
                <a:ea typeface="BIZ UD明朝 Medium"/>
              </a:rPr>
              <a:t>「利用した」が</a:t>
            </a:r>
            <a:r>
              <a:rPr kumimoji="1" lang="en-US" altLang="ja-JP" dirty="0">
                <a:ea typeface="BIZ UD明朝 Medium"/>
              </a:rPr>
              <a:t>12</a:t>
            </a:r>
            <a:r>
              <a:rPr kumimoji="1" lang="ja-JP" altLang="en-US" dirty="0">
                <a:ea typeface="BIZ UD明朝 Medium"/>
              </a:rPr>
              <a:t>％とリピーターと比べて高い</a:t>
            </a:r>
            <a:endParaRPr lang="ja-JP" altLang="en-US" dirty="0">
              <a:ea typeface="BIZ UD明朝 Medium"/>
            </a:endParaRPr>
          </a:p>
        </p:txBody>
      </p:sp>
      <p:pic>
        <p:nvPicPr>
          <p:cNvPr id="10" name="図 9">
            <a:extLst>
              <a:ext uri="{FF2B5EF4-FFF2-40B4-BE49-F238E27FC236}">
                <a16:creationId xmlns:a16="http://schemas.microsoft.com/office/drawing/2014/main" id="{B28A2C53-4934-EE75-EF24-B1D56672F54E}"/>
              </a:ext>
            </a:extLst>
          </p:cNvPr>
          <p:cNvPicPr/>
          <p:nvPr/>
        </p:nvPicPr>
        <p:blipFill>
          <a:blip r:embed="rId3"/>
          <a:stretch>
            <a:fillRect/>
          </a:stretch>
        </p:blipFill>
        <p:spPr>
          <a:xfrm>
            <a:off x="1499738" y="4000257"/>
            <a:ext cx="3943408" cy="2314575"/>
          </a:xfrm>
          <a:prstGeom prst="rect">
            <a:avLst/>
          </a:prstGeom>
        </p:spPr>
      </p:pic>
      <p:pic>
        <p:nvPicPr>
          <p:cNvPr id="11" name="図 10">
            <a:extLst>
              <a:ext uri="{FF2B5EF4-FFF2-40B4-BE49-F238E27FC236}">
                <a16:creationId xmlns:a16="http://schemas.microsoft.com/office/drawing/2014/main" id="{869ED1AA-3A84-D3AF-B6E7-E478C173D541}"/>
              </a:ext>
            </a:extLst>
          </p:cNvPr>
          <p:cNvPicPr/>
          <p:nvPr/>
        </p:nvPicPr>
        <p:blipFill>
          <a:blip r:embed="rId4"/>
          <a:stretch>
            <a:fillRect/>
          </a:stretch>
        </p:blipFill>
        <p:spPr>
          <a:xfrm>
            <a:off x="6915416" y="6327308"/>
            <a:ext cx="2933664" cy="486704"/>
          </a:xfrm>
          <a:prstGeom prst="rect">
            <a:avLst/>
          </a:prstGeom>
        </p:spPr>
      </p:pic>
    </p:spTree>
    <p:extLst>
      <p:ext uri="{BB962C8B-B14F-4D97-AF65-F5344CB8AC3E}">
        <p14:creationId xmlns:p14="http://schemas.microsoft.com/office/powerpoint/2010/main" val="3955309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CA7801-853C-8C1D-197B-3FA08F9860A1}"/>
              </a:ext>
            </a:extLst>
          </p:cNvPr>
          <p:cNvSpPr>
            <a:spLocks noGrp="1"/>
          </p:cNvSpPr>
          <p:nvPr>
            <p:ph type="title"/>
          </p:nvPr>
        </p:nvSpPr>
        <p:spPr/>
        <p:txBody>
          <a:bodyPr/>
          <a:lstStyle/>
          <a:p>
            <a:r>
              <a:rPr kumimoji="1" lang="ja-JP" altLang="en-US"/>
              <a:t>パッケージツアー代</a:t>
            </a:r>
          </a:p>
        </p:txBody>
      </p:sp>
      <p:sp>
        <p:nvSpPr>
          <p:cNvPr id="3" name="スライド番号プレースホルダー 2">
            <a:extLst>
              <a:ext uri="{FF2B5EF4-FFF2-40B4-BE49-F238E27FC236}">
                <a16:creationId xmlns:a16="http://schemas.microsoft.com/office/drawing/2014/main" id="{B474C430-613C-CA57-0E74-A02D24BE668D}"/>
              </a:ext>
            </a:extLst>
          </p:cNvPr>
          <p:cNvSpPr>
            <a:spLocks noGrp="1"/>
          </p:cNvSpPr>
          <p:nvPr>
            <p:ph type="sldNum" sz="quarter" idx="11"/>
          </p:nvPr>
        </p:nvSpPr>
        <p:spPr/>
        <p:txBody>
          <a:bodyPr/>
          <a:lstStyle/>
          <a:p>
            <a:fld id="{ACF80621-A326-44A1-96B6-FB81A926EF95}" type="slidenum">
              <a:rPr lang="en-US" altLang="ja-JP" smtClean="0"/>
              <a:pPr/>
              <a:t>14</a:t>
            </a:fld>
            <a:endParaRPr lang="en-US" altLang="ja-JP"/>
          </a:p>
        </p:txBody>
      </p:sp>
      <p:sp>
        <p:nvSpPr>
          <p:cNvPr id="4" name="フッター プレースホルダー 3">
            <a:extLst>
              <a:ext uri="{FF2B5EF4-FFF2-40B4-BE49-F238E27FC236}">
                <a16:creationId xmlns:a16="http://schemas.microsoft.com/office/drawing/2014/main" id="{9AD31EF6-831F-8E79-7CA5-AFAE56F01BF8}"/>
              </a:ext>
            </a:extLst>
          </p:cNvPr>
          <p:cNvSpPr>
            <a:spLocks noGrp="1"/>
          </p:cNvSpPr>
          <p:nvPr>
            <p:ph type="ftr" sz="quarter" idx="3"/>
          </p:nvPr>
        </p:nvSpPr>
        <p:spPr/>
        <p:txBody>
          <a:bodyPr/>
          <a:lstStyle/>
          <a:p>
            <a:r>
              <a:rPr lang="zh-TW" altLang="en-US">
                <a:solidFill>
                  <a:schemeClr val="tx1">
                    <a:lumMod val="65000"/>
                    <a:lumOff val="35000"/>
                  </a:schemeClr>
                </a:solidFill>
              </a:rPr>
              <a:t>来訪者満足度調査</a:t>
            </a:r>
            <a:r>
              <a:rPr lang="en-US" altLang="zh-TW">
                <a:solidFill>
                  <a:schemeClr val="tx1">
                    <a:lumMod val="65000"/>
                    <a:lumOff val="35000"/>
                  </a:schemeClr>
                </a:solidFill>
              </a:rPr>
              <a:t>202</a:t>
            </a:r>
            <a:r>
              <a:rPr lang="en-US" altLang="ja-JP">
                <a:solidFill>
                  <a:schemeClr val="tx1">
                    <a:lumMod val="65000"/>
                    <a:lumOff val="35000"/>
                  </a:schemeClr>
                </a:solidFill>
              </a:rPr>
              <a:t>5</a:t>
            </a:r>
            <a:r>
              <a:rPr lang="en-US" altLang="zh-TW">
                <a:solidFill>
                  <a:schemeClr val="tx1">
                    <a:lumMod val="65000"/>
                    <a:lumOff val="35000"/>
                  </a:schemeClr>
                </a:solidFill>
              </a:rPr>
              <a:t>【</a:t>
            </a:r>
            <a:r>
              <a:rPr lang="zh-TW" altLang="en-US">
                <a:solidFill>
                  <a:schemeClr val="tx1">
                    <a:lumMod val="65000"/>
                    <a:lumOff val="35000"/>
                  </a:schemeClr>
                </a:solidFill>
              </a:rPr>
              <a:t>南紀白浜</a:t>
            </a:r>
            <a:r>
              <a:rPr lang="en-US" altLang="zh-TW">
                <a:solidFill>
                  <a:schemeClr val="tx1">
                    <a:lumMod val="65000"/>
                    <a:lumOff val="35000"/>
                  </a:schemeClr>
                </a:solidFill>
              </a:rPr>
              <a:t>】</a:t>
            </a:r>
            <a:endParaRPr lang="en-US" altLang="ja-JP">
              <a:solidFill>
                <a:schemeClr val="tx1">
                  <a:lumMod val="65000"/>
                  <a:lumOff val="35000"/>
                </a:schemeClr>
              </a:solidFill>
            </a:endParaRPr>
          </a:p>
        </p:txBody>
      </p:sp>
      <p:sp>
        <p:nvSpPr>
          <p:cNvPr id="5" name="コンテンツ プレースホルダー 4">
            <a:extLst>
              <a:ext uri="{FF2B5EF4-FFF2-40B4-BE49-F238E27FC236}">
                <a16:creationId xmlns:a16="http://schemas.microsoft.com/office/drawing/2014/main" id="{1A9986BD-7D6F-A1BC-DDB0-29633D8616BA}"/>
              </a:ext>
            </a:extLst>
          </p:cNvPr>
          <p:cNvSpPr>
            <a:spLocks noGrp="1"/>
          </p:cNvSpPr>
          <p:nvPr>
            <p:ph sz="quarter" idx="12"/>
          </p:nvPr>
        </p:nvSpPr>
        <p:spPr/>
        <p:txBody>
          <a:bodyPr lIns="91440" tIns="45720" rIns="91440" bIns="45720" anchor="t"/>
          <a:lstStyle/>
          <a:p>
            <a:pPr marL="360045"/>
            <a:r>
              <a:rPr lang="ja-JP" altLang="en-US" dirty="0">
                <a:ea typeface="BIZ UDゴシック"/>
              </a:rPr>
              <a:t>パッケージツアー代は「</a:t>
            </a:r>
            <a:r>
              <a:rPr lang="en-US" altLang="ja-JP" dirty="0">
                <a:ea typeface="BIZ UDゴシック"/>
              </a:rPr>
              <a:t>50,001</a:t>
            </a:r>
            <a:r>
              <a:rPr lang="ja-JP" altLang="en-US" dirty="0">
                <a:ea typeface="BIZ UDゴシック"/>
              </a:rPr>
              <a:t>円～</a:t>
            </a:r>
            <a:r>
              <a:rPr lang="en-US" altLang="ja-JP" dirty="0">
                <a:ea typeface="BIZ UDゴシック"/>
              </a:rPr>
              <a:t>100,000</a:t>
            </a:r>
            <a:r>
              <a:rPr lang="ja-JP" altLang="en-US" dirty="0">
                <a:ea typeface="BIZ UDゴシック"/>
              </a:rPr>
              <a:t>円」が最も高く</a:t>
            </a:r>
            <a:r>
              <a:rPr lang="en-US" altLang="ja-JP" dirty="0">
                <a:ea typeface="BIZ UDゴシック"/>
              </a:rPr>
              <a:t>26</a:t>
            </a:r>
            <a:r>
              <a:rPr lang="ja-JP" altLang="en-US" dirty="0">
                <a:ea typeface="BIZ UDゴシック"/>
              </a:rPr>
              <a:t>％。次いで「</a:t>
            </a:r>
            <a:r>
              <a:rPr lang="en-US" altLang="ja-JP" dirty="0">
                <a:ea typeface="BIZ UDゴシック"/>
              </a:rPr>
              <a:t>30,001</a:t>
            </a:r>
            <a:r>
              <a:rPr lang="ja-JP" altLang="en-US" dirty="0">
                <a:ea typeface="BIZ UDゴシック"/>
              </a:rPr>
              <a:t>円～</a:t>
            </a:r>
            <a:r>
              <a:rPr lang="en-US" altLang="ja-JP" dirty="0">
                <a:ea typeface="BIZ UDゴシック"/>
              </a:rPr>
              <a:t>50,000</a:t>
            </a:r>
            <a:r>
              <a:rPr lang="ja-JP" altLang="en-US" dirty="0">
                <a:ea typeface="BIZ UDゴシック"/>
              </a:rPr>
              <a:t>円」（</a:t>
            </a:r>
            <a:r>
              <a:rPr lang="en-US" altLang="ja-JP" dirty="0">
                <a:ea typeface="BIZ UDゴシック"/>
              </a:rPr>
              <a:t>23</a:t>
            </a:r>
            <a:r>
              <a:rPr lang="ja-JP" altLang="en-US" dirty="0">
                <a:ea typeface="BIZ UDゴシック"/>
              </a:rPr>
              <a:t>％）「</a:t>
            </a:r>
            <a:r>
              <a:rPr lang="en-US" altLang="ja-JP" dirty="0">
                <a:ea typeface="BIZ UDゴシック"/>
              </a:rPr>
              <a:t>20,001</a:t>
            </a:r>
            <a:r>
              <a:rPr lang="ja-JP" altLang="en-US" dirty="0">
                <a:ea typeface="BIZ UDゴシック"/>
              </a:rPr>
              <a:t>円～</a:t>
            </a:r>
            <a:r>
              <a:rPr lang="en-US" altLang="ja-JP" dirty="0">
                <a:ea typeface="BIZ UDゴシック"/>
              </a:rPr>
              <a:t>30,000</a:t>
            </a:r>
            <a:r>
              <a:rPr lang="ja-JP" altLang="en-US" dirty="0">
                <a:ea typeface="BIZ UDゴシック"/>
              </a:rPr>
              <a:t>円」（</a:t>
            </a:r>
            <a:r>
              <a:rPr lang="en-US" altLang="ja-JP" dirty="0">
                <a:ea typeface="BIZ UDゴシック"/>
              </a:rPr>
              <a:t>20</a:t>
            </a:r>
            <a:r>
              <a:rPr lang="ja-JP" altLang="en-US" dirty="0">
                <a:ea typeface="BIZ UDゴシック"/>
              </a:rPr>
              <a:t>％）の割合が高い</a:t>
            </a:r>
            <a:endParaRPr lang="en-US" altLang="ja-JP" dirty="0">
              <a:ea typeface="BIZ UDゴシック"/>
            </a:endParaRPr>
          </a:p>
          <a:p>
            <a:pPr marL="360045"/>
            <a:r>
              <a:rPr kumimoji="1" lang="en-US" altLang="ja-JP" dirty="0">
                <a:ea typeface="BIZ UDゴシック"/>
              </a:rPr>
              <a:t>2024</a:t>
            </a:r>
            <a:r>
              <a:rPr kumimoji="1" lang="ja-JP" altLang="en-US" dirty="0">
                <a:ea typeface="BIZ UDゴシック"/>
              </a:rPr>
              <a:t>年度と比べて、</a:t>
            </a:r>
            <a:r>
              <a:rPr kumimoji="1" lang="en-US" altLang="ja-JP" dirty="0">
                <a:ea typeface="BIZ UDゴシック"/>
              </a:rPr>
              <a:t>30,001</a:t>
            </a:r>
            <a:r>
              <a:rPr kumimoji="1" lang="ja-JP" altLang="en-US" dirty="0">
                <a:ea typeface="BIZ UDゴシック"/>
              </a:rPr>
              <a:t>円以上が</a:t>
            </a:r>
            <a:r>
              <a:rPr kumimoji="1" lang="en-US" altLang="ja-JP" dirty="0">
                <a:ea typeface="BIZ UDゴシック"/>
              </a:rPr>
              <a:t>66</a:t>
            </a:r>
            <a:r>
              <a:rPr kumimoji="1" lang="ja-JP" altLang="en-US" dirty="0">
                <a:ea typeface="BIZ UDゴシック"/>
              </a:rPr>
              <a:t>％</a:t>
            </a:r>
            <a:r>
              <a:rPr kumimoji="1" lang="en-US" altLang="ja-JP" dirty="0">
                <a:ea typeface="BIZ UDゴシック"/>
              </a:rPr>
              <a:t>→57</a:t>
            </a:r>
            <a:r>
              <a:rPr kumimoji="1" lang="ja-JP" altLang="en-US" dirty="0">
                <a:ea typeface="BIZ UDゴシック"/>
              </a:rPr>
              <a:t>％に減少。特に「</a:t>
            </a:r>
            <a:r>
              <a:rPr lang="en-US" altLang="ja-JP" dirty="0">
                <a:ea typeface="BIZ UDゴシック"/>
              </a:rPr>
              <a:t>50,001</a:t>
            </a:r>
            <a:r>
              <a:rPr lang="ja-JP" altLang="en-US" dirty="0">
                <a:ea typeface="BIZ UDゴシック"/>
              </a:rPr>
              <a:t>円～</a:t>
            </a:r>
            <a:r>
              <a:rPr lang="en-US" altLang="ja-JP" dirty="0">
                <a:ea typeface="BIZ UDゴシック"/>
              </a:rPr>
              <a:t>100,000</a:t>
            </a:r>
            <a:r>
              <a:rPr lang="ja-JP" altLang="en-US" dirty="0">
                <a:ea typeface="BIZ UDゴシック"/>
              </a:rPr>
              <a:t>円</a:t>
            </a:r>
            <a:r>
              <a:rPr kumimoji="1" lang="ja-JP" altLang="en-US" dirty="0">
                <a:ea typeface="BIZ UDゴシック"/>
              </a:rPr>
              <a:t>」が</a:t>
            </a:r>
            <a:r>
              <a:rPr lang="ja-JP" altLang="en-US" dirty="0">
                <a:ea typeface="BIZ UDゴシック"/>
              </a:rPr>
              <a:t>10</a:t>
            </a:r>
            <a:r>
              <a:rPr lang="en-US" altLang="ja-JP" dirty="0">
                <a:ea typeface="BIZ UDゴシック"/>
              </a:rPr>
              <a:t>pt</a:t>
            </a:r>
            <a:r>
              <a:rPr kumimoji="1" lang="ja-JP" altLang="en-US" dirty="0">
                <a:ea typeface="BIZ UDゴシック"/>
              </a:rPr>
              <a:t>減少。一方「</a:t>
            </a:r>
            <a:r>
              <a:rPr lang="en-US" altLang="ja-JP" dirty="0">
                <a:ea typeface="BIZ UDゴシック"/>
              </a:rPr>
              <a:t>20,001</a:t>
            </a:r>
            <a:r>
              <a:rPr lang="ja-JP" altLang="en-US" dirty="0">
                <a:ea typeface="BIZ UDゴシック"/>
              </a:rPr>
              <a:t>円～</a:t>
            </a:r>
            <a:r>
              <a:rPr lang="en-US" altLang="ja-JP" dirty="0">
                <a:ea typeface="BIZ UDゴシック"/>
              </a:rPr>
              <a:t>30,000</a:t>
            </a:r>
            <a:r>
              <a:rPr lang="ja-JP" altLang="en-US" dirty="0">
                <a:ea typeface="BIZ UDゴシック"/>
              </a:rPr>
              <a:t>円</a:t>
            </a:r>
            <a:r>
              <a:rPr kumimoji="1" lang="ja-JP" altLang="en-US" dirty="0">
                <a:ea typeface="BIZ UDゴシック"/>
              </a:rPr>
              <a:t>」は</a:t>
            </a:r>
            <a:r>
              <a:rPr kumimoji="1" lang="en-US" altLang="ja-JP" dirty="0">
                <a:ea typeface="BIZ UDゴシック"/>
              </a:rPr>
              <a:t>11pt</a:t>
            </a:r>
            <a:r>
              <a:rPr kumimoji="1" lang="ja-JP" altLang="en-US" dirty="0">
                <a:ea typeface="BIZ UDゴシック"/>
              </a:rPr>
              <a:t>増加</a:t>
            </a:r>
            <a:endParaRPr lang="en-US" altLang="ja-JP" dirty="0"/>
          </a:p>
        </p:txBody>
      </p:sp>
      <p:pic>
        <p:nvPicPr>
          <p:cNvPr id="8" name="図 7">
            <a:extLst>
              <a:ext uri="{FF2B5EF4-FFF2-40B4-BE49-F238E27FC236}">
                <a16:creationId xmlns:a16="http://schemas.microsoft.com/office/drawing/2014/main" id="{45B5FF8F-2BAF-71A2-8FBD-70CEA0899550}"/>
              </a:ext>
            </a:extLst>
          </p:cNvPr>
          <p:cNvPicPr/>
          <p:nvPr/>
        </p:nvPicPr>
        <p:blipFill>
          <a:blip r:embed="rId2"/>
          <a:stretch>
            <a:fillRect/>
          </a:stretch>
        </p:blipFill>
        <p:spPr>
          <a:xfrm>
            <a:off x="77962" y="4152530"/>
            <a:ext cx="4433885" cy="2160270"/>
          </a:xfrm>
          <a:prstGeom prst="rect">
            <a:avLst/>
          </a:prstGeom>
        </p:spPr>
      </p:pic>
      <p:pic>
        <p:nvPicPr>
          <p:cNvPr id="10" name="図 9">
            <a:extLst>
              <a:ext uri="{FF2B5EF4-FFF2-40B4-BE49-F238E27FC236}">
                <a16:creationId xmlns:a16="http://schemas.microsoft.com/office/drawing/2014/main" id="{5230C298-4EB6-E790-39BE-57CC662A5FCF}"/>
              </a:ext>
            </a:extLst>
          </p:cNvPr>
          <p:cNvPicPr/>
          <p:nvPr/>
        </p:nvPicPr>
        <p:blipFill>
          <a:blip r:embed="rId3"/>
          <a:stretch>
            <a:fillRect/>
          </a:stretch>
        </p:blipFill>
        <p:spPr>
          <a:xfrm>
            <a:off x="4645238" y="2572333"/>
            <a:ext cx="5260736" cy="3740467"/>
          </a:xfrm>
          <a:prstGeom prst="rect">
            <a:avLst/>
          </a:prstGeom>
        </p:spPr>
      </p:pic>
      <p:pic>
        <p:nvPicPr>
          <p:cNvPr id="11" name="図 10">
            <a:extLst>
              <a:ext uri="{FF2B5EF4-FFF2-40B4-BE49-F238E27FC236}">
                <a16:creationId xmlns:a16="http://schemas.microsoft.com/office/drawing/2014/main" id="{9FC97BA9-BE3C-4179-441F-CCFEED567DC8}"/>
              </a:ext>
            </a:extLst>
          </p:cNvPr>
          <p:cNvPicPr/>
          <p:nvPr/>
        </p:nvPicPr>
        <p:blipFill>
          <a:blip r:embed="rId4"/>
          <a:stretch>
            <a:fillRect/>
          </a:stretch>
        </p:blipFill>
        <p:spPr>
          <a:xfrm>
            <a:off x="6915416" y="6327308"/>
            <a:ext cx="2933664" cy="486704"/>
          </a:xfrm>
          <a:prstGeom prst="rect">
            <a:avLst/>
          </a:prstGeom>
        </p:spPr>
      </p:pic>
    </p:spTree>
    <p:extLst>
      <p:ext uri="{BB962C8B-B14F-4D97-AF65-F5344CB8AC3E}">
        <p14:creationId xmlns:p14="http://schemas.microsoft.com/office/powerpoint/2010/main" val="3644466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F3F43-69AF-DF81-E9EA-BAA2F3570C54}"/>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91DCB349-CF76-0A3D-03B6-F93ED3D6C692}"/>
              </a:ext>
            </a:extLst>
          </p:cNvPr>
          <p:cNvPicPr/>
          <p:nvPr/>
        </p:nvPicPr>
        <p:blipFill>
          <a:blip r:embed="rId3"/>
          <a:stretch>
            <a:fillRect/>
          </a:stretch>
        </p:blipFill>
        <p:spPr>
          <a:xfrm>
            <a:off x="4348686" y="677075"/>
            <a:ext cx="5387451" cy="3045638"/>
          </a:xfrm>
          <a:prstGeom prst="rect">
            <a:avLst/>
          </a:prstGeom>
        </p:spPr>
      </p:pic>
      <p:sp>
        <p:nvSpPr>
          <p:cNvPr id="80898" name="Rectangle 2">
            <a:extLst>
              <a:ext uri="{FF2B5EF4-FFF2-40B4-BE49-F238E27FC236}">
                <a16:creationId xmlns:a16="http://schemas.microsoft.com/office/drawing/2014/main" id="{D3579EE8-88C3-B8E2-4A8B-44D5F4256F89}"/>
              </a:ext>
            </a:extLst>
          </p:cNvPr>
          <p:cNvSpPr>
            <a:spLocks noGrp="1" noChangeArrowheads="1"/>
          </p:cNvSpPr>
          <p:nvPr>
            <p:ph type="title"/>
          </p:nvPr>
        </p:nvSpPr>
        <p:spPr/>
        <p:txBody>
          <a:bodyPr/>
          <a:lstStyle/>
          <a:p>
            <a:r>
              <a:rPr lang="ja-JP" altLang="en-US"/>
              <a:t>交通手段（南紀白浜まで、南紀白浜内）</a:t>
            </a:r>
          </a:p>
        </p:txBody>
      </p:sp>
      <p:sp>
        <p:nvSpPr>
          <p:cNvPr id="12" name="スライド番号プレースホルダー 11">
            <a:extLst>
              <a:ext uri="{FF2B5EF4-FFF2-40B4-BE49-F238E27FC236}">
                <a16:creationId xmlns:a16="http://schemas.microsoft.com/office/drawing/2014/main" id="{83DC4E10-66CB-8F1C-7098-A1B2C7E61519}"/>
              </a:ext>
            </a:extLst>
          </p:cNvPr>
          <p:cNvSpPr>
            <a:spLocks noGrp="1"/>
          </p:cNvSpPr>
          <p:nvPr>
            <p:ph type="sldNum" sz="quarter" idx="11"/>
          </p:nvPr>
        </p:nvSpPr>
        <p:spPr/>
        <p:txBody>
          <a:bodyPr/>
          <a:lstStyle/>
          <a:p>
            <a:fld id="{4C61DD7A-5600-49A5-A932-0B0465818850}" type="slidenum">
              <a:rPr lang="en-US" altLang="ja-JP" smtClean="0"/>
              <a:pPr/>
              <a:t>15</a:t>
            </a:fld>
            <a:endParaRPr lang="en-US" altLang="ja-JP"/>
          </a:p>
        </p:txBody>
      </p:sp>
      <p:sp>
        <p:nvSpPr>
          <p:cNvPr id="3" name="フッター プレースホルダー 2">
            <a:extLst>
              <a:ext uri="{FF2B5EF4-FFF2-40B4-BE49-F238E27FC236}">
                <a16:creationId xmlns:a16="http://schemas.microsoft.com/office/drawing/2014/main" id="{C53AD1C6-3B79-F8E9-2424-47FAE460BCCC}"/>
              </a:ext>
            </a:extLst>
          </p:cNvPr>
          <p:cNvSpPr>
            <a:spLocks noGrp="1"/>
          </p:cNvSpPr>
          <p:nvPr>
            <p:ph type="ftr" sz="quarter" idx="3"/>
          </p:nvPr>
        </p:nvSpPr>
        <p:spPr/>
        <p:txBody>
          <a:bodyPr/>
          <a:lstStyle/>
          <a:p>
            <a:r>
              <a:rPr lang="zh-TW" altLang="en-US">
                <a:solidFill>
                  <a:schemeClr val="tx1">
                    <a:lumMod val="65000"/>
                    <a:lumOff val="35000"/>
                  </a:schemeClr>
                </a:solidFill>
              </a:rPr>
              <a:t>来訪者満足度調査</a:t>
            </a:r>
            <a:r>
              <a:rPr lang="en-US" altLang="zh-TW">
                <a:solidFill>
                  <a:schemeClr val="tx1">
                    <a:lumMod val="65000"/>
                    <a:lumOff val="35000"/>
                  </a:schemeClr>
                </a:solidFill>
              </a:rPr>
              <a:t>202</a:t>
            </a:r>
            <a:r>
              <a:rPr lang="en-US" altLang="ja-JP">
                <a:solidFill>
                  <a:schemeClr val="tx1">
                    <a:lumMod val="65000"/>
                    <a:lumOff val="35000"/>
                  </a:schemeClr>
                </a:solidFill>
              </a:rPr>
              <a:t>5</a:t>
            </a:r>
            <a:r>
              <a:rPr lang="en-US" altLang="zh-TW">
                <a:solidFill>
                  <a:schemeClr val="tx1">
                    <a:lumMod val="65000"/>
                    <a:lumOff val="35000"/>
                  </a:schemeClr>
                </a:solidFill>
              </a:rPr>
              <a:t>【</a:t>
            </a:r>
            <a:r>
              <a:rPr lang="zh-TW" altLang="en-US">
                <a:solidFill>
                  <a:schemeClr val="tx1">
                    <a:lumMod val="65000"/>
                    <a:lumOff val="35000"/>
                  </a:schemeClr>
                </a:solidFill>
              </a:rPr>
              <a:t>南紀白浜</a:t>
            </a:r>
            <a:r>
              <a:rPr lang="en-US" altLang="zh-TW">
                <a:solidFill>
                  <a:schemeClr val="tx1">
                    <a:lumMod val="65000"/>
                    <a:lumOff val="35000"/>
                  </a:schemeClr>
                </a:solidFill>
              </a:rPr>
              <a:t>】</a:t>
            </a:r>
            <a:endParaRPr lang="en-US" altLang="ja-JP">
              <a:solidFill>
                <a:schemeClr val="tx1">
                  <a:lumMod val="65000"/>
                  <a:lumOff val="35000"/>
                </a:schemeClr>
              </a:solidFill>
            </a:endParaRPr>
          </a:p>
        </p:txBody>
      </p:sp>
      <p:sp>
        <p:nvSpPr>
          <p:cNvPr id="4" name="コンテンツ プレースホルダー 3">
            <a:extLst>
              <a:ext uri="{FF2B5EF4-FFF2-40B4-BE49-F238E27FC236}">
                <a16:creationId xmlns:a16="http://schemas.microsoft.com/office/drawing/2014/main" id="{B26D4BE0-CFE5-CB35-9D8D-39E2FA7A49CD}"/>
              </a:ext>
            </a:extLst>
          </p:cNvPr>
          <p:cNvSpPr>
            <a:spLocks noGrp="1"/>
          </p:cNvSpPr>
          <p:nvPr>
            <p:ph sz="quarter" idx="12"/>
          </p:nvPr>
        </p:nvSpPr>
        <p:spPr>
          <a:xfrm>
            <a:off x="-1" y="620688"/>
            <a:ext cx="4125844" cy="4757069"/>
          </a:xfrm>
        </p:spPr>
        <p:txBody>
          <a:bodyPr lIns="91440" tIns="45720" rIns="91440" bIns="45720" anchor="t"/>
          <a:lstStyle/>
          <a:p>
            <a:pPr marL="360045"/>
            <a:r>
              <a:rPr lang="ja-JP" altLang="en-US" dirty="0">
                <a:ea typeface="BIZ UDゴシック"/>
              </a:rPr>
              <a:t>南紀白浜までの交通手段は「マイカー」の割合が最も高く</a:t>
            </a:r>
            <a:r>
              <a:rPr lang="en-US" altLang="ja-JP" dirty="0">
                <a:ea typeface="BIZ UDゴシック"/>
              </a:rPr>
              <a:t>62</a:t>
            </a:r>
            <a:r>
              <a:rPr lang="ja-JP" altLang="en-US" dirty="0">
                <a:ea typeface="BIZ UDゴシック"/>
              </a:rPr>
              <a:t>％。次いで「電車」（</a:t>
            </a:r>
            <a:r>
              <a:rPr lang="en-US" altLang="ja-JP" dirty="0">
                <a:ea typeface="BIZ UDゴシック"/>
              </a:rPr>
              <a:t>22</a:t>
            </a:r>
            <a:r>
              <a:rPr lang="ja-JP" altLang="en-US" dirty="0">
                <a:ea typeface="BIZ UDゴシック"/>
              </a:rPr>
              <a:t>％）が高い</a:t>
            </a:r>
            <a:endParaRPr lang="en-US" altLang="ja-JP" dirty="0">
              <a:ea typeface="BIZ UDゴシック"/>
            </a:endParaRPr>
          </a:p>
          <a:p>
            <a:pPr marL="360045"/>
            <a:r>
              <a:rPr lang="ja-JP" altLang="en-US" dirty="0">
                <a:ea typeface="BIZ UDゴシック"/>
              </a:rPr>
              <a:t>南紀白浜内の交通手段も「マイカー」の割合が最も高く</a:t>
            </a:r>
            <a:r>
              <a:rPr lang="en-US" altLang="ja-JP" dirty="0">
                <a:ea typeface="BIZ UDゴシック"/>
              </a:rPr>
              <a:t>61</a:t>
            </a:r>
            <a:r>
              <a:rPr lang="ja-JP" altLang="en-US" dirty="0">
                <a:ea typeface="BIZ UDゴシック"/>
              </a:rPr>
              <a:t>％。次いで「路線バス」（</a:t>
            </a:r>
            <a:r>
              <a:rPr lang="en-US" altLang="ja-JP" dirty="0">
                <a:ea typeface="BIZ UDゴシック"/>
              </a:rPr>
              <a:t>21</a:t>
            </a:r>
            <a:r>
              <a:rPr lang="ja-JP" altLang="en-US" dirty="0">
                <a:ea typeface="BIZ UDゴシック"/>
              </a:rPr>
              <a:t>％）が高い</a:t>
            </a:r>
            <a:endParaRPr lang="en-US" altLang="ja-JP" dirty="0">
              <a:ea typeface="BIZ UDゴシック"/>
            </a:endParaRPr>
          </a:p>
          <a:p>
            <a:pPr marL="360045"/>
            <a:r>
              <a:rPr lang="en-US" altLang="ja-JP" dirty="0">
                <a:ea typeface="BIZ UDゴシック"/>
              </a:rPr>
              <a:t>2024</a:t>
            </a:r>
            <a:r>
              <a:rPr lang="ja-JP" altLang="en-US" dirty="0">
                <a:ea typeface="BIZ UDゴシック"/>
              </a:rPr>
              <a:t>年度と比べて、いずれも順位に変動はないが、南紀白浜まででは「電車」が</a:t>
            </a:r>
            <a:r>
              <a:rPr lang="en-US" altLang="ja-JP" dirty="0">
                <a:ea typeface="BIZ UDゴシック"/>
              </a:rPr>
              <a:t>5pt</a:t>
            </a:r>
            <a:r>
              <a:rPr lang="ja-JP" altLang="en-US" dirty="0">
                <a:ea typeface="BIZ UDゴシック"/>
              </a:rPr>
              <a:t>減少。また「レンタカー」に限ると、南紀白浜までと南紀白浜内でともに</a:t>
            </a:r>
            <a:r>
              <a:rPr lang="en-US" altLang="ja-JP" dirty="0">
                <a:ea typeface="BIZ UDゴシック"/>
              </a:rPr>
              <a:t>3pt</a:t>
            </a:r>
            <a:r>
              <a:rPr lang="ja-JP" altLang="en-US" dirty="0">
                <a:ea typeface="BIZ UDゴシック"/>
              </a:rPr>
              <a:t>減少</a:t>
            </a:r>
            <a:endParaRPr lang="en-US" altLang="ja-JP" dirty="0">
              <a:ea typeface="BIZ UDゴシック"/>
            </a:endParaRPr>
          </a:p>
        </p:txBody>
      </p:sp>
      <p:pic>
        <p:nvPicPr>
          <p:cNvPr id="7" name="図 6">
            <a:extLst>
              <a:ext uri="{FF2B5EF4-FFF2-40B4-BE49-F238E27FC236}">
                <a16:creationId xmlns:a16="http://schemas.microsoft.com/office/drawing/2014/main" id="{7A2D6E98-3C31-40BF-28F8-D4E3A700DBD5}"/>
              </a:ext>
            </a:extLst>
          </p:cNvPr>
          <p:cNvPicPr/>
          <p:nvPr/>
        </p:nvPicPr>
        <p:blipFill>
          <a:blip r:embed="rId4"/>
          <a:stretch>
            <a:fillRect/>
          </a:stretch>
        </p:blipFill>
        <p:spPr>
          <a:xfrm>
            <a:off x="3980665" y="3780832"/>
            <a:ext cx="5755473" cy="3045638"/>
          </a:xfrm>
          <a:prstGeom prst="rect">
            <a:avLst/>
          </a:prstGeom>
        </p:spPr>
      </p:pic>
    </p:spTree>
    <p:extLst>
      <p:ext uri="{BB962C8B-B14F-4D97-AF65-F5344CB8AC3E}">
        <p14:creationId xmlns:p14="http://schemas.microsoft.com/office/powerpoint/2010/main" val="1845957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D7782-3681-4B42-17F8-A06E58EF10DF}"/>
            </a:ext>
          </a:extLst>
        </p:cNvPr>
        <p:cNvGrpSpPr/>
        <p:nvPr/>
      </p:nvGrpSpPr>
      <p:grpSpPr>
        <a:xfrm>
          <a:off x="0" y="0"/>
          <a:ext cx="0" cy="0"/>
          <a:chOff x="0" y="0"/>
          <a:chExt cx="0" cy="0"/>
        </a:xfrm>
      </p:grpSpPr>
      <p:sp>
        <p:nvSpPr>
          <p:cNvPr id="80898" name="Rectangle 2">
            <a:extLst>
              <a:ext uri="{FF2B5EF4-FFF2-40B4-BE49-F238E27FC236}">
                <a16:creationId xmlns:a16="http://schemas.microsoft.com/office/drawing/2014/main" id="{BB41DEC3-E7C2-868A-E352-29F495CFA140}"/>
              </a:ext>
            </a:extLst>
          </p:cNvPr>
          <p:cNvSpPr>
            <a:spLocks noGrp="1" noChangeArrowheads="1"/>
          </p:cNvSpPr>
          <p:nvPr>
            <p:ph type="title"/>
          </p:nvPr>
        </p:nvSpPr>
        <p:spPr/>
        <p:txBody>
          <a:bodyPr/>
          <a:lstStyle/>
          <a:p>
            <a:r>
              <a:rPr lang="zh-CN" altLang="en-US"/>
              <a:t>交通手段（</a:t>
            </a:r>
            <a:r>
              <a:rPr lang="ja-JP" altLang="en-US"/>
              <a:t>南紀白浜まで、南紀白浜内</a:t>
            </a:r>
            <a:r>
              <a:rPr lang="zh-CN" altLang="en-US"/>
              <a:t>）</a:t>
            </a:r>
            <a:endParaRPr lang="ja-JP" altLang="en-US"/>
          </a:p>
        </p:txBody>
      </p:sp>
      <p:sp>
        <p:nvSpPr>
          <p:cNvPr id="12" name="スライド番号プレースホルダー 11">
            <a:extLst>
              <a:ext uri="{FF2B5EF4-FFF2-40B4-BE49-F238E27FC236}">
                <a16:creationId xmlns:a16="http://schemas.microsoft.com/office/drawing/2014/main" id="{FD3072FE-7375-AEAB-1E03-55460500FBBA}"/>
              </a:ext>
            </a:extLst>
          </p:cNvPr>
          <p:cNvSpPr>
            <a:spLocks noGrp="1"/>
          </p:cNvSpPr>
          <p:nvPr>
            <p:ph type="sldNum" sz="quarter" idx="11"/>
          </p:nvPr>
        </p:nvSpPr>
        <p:spPr/>
        <p:txBody>
          <a:bodyPr/>
          <a:lstStyle/>
          <a:p>
            <a:fld id="{4C61DD7A-5600-49A5-A932-0B0465818850}" type="slidenum">
              <a:rPr lang="en-US" altLang="ja-JP" smtClean="0"/>
              <a:pPr/>
              <a:t>16</a:t>
            </a:fld>
            <a:endParaRPr lang="en-US" altLang="ja-JP"/>
          </a:p>
        </p:txBody>
      </p:sp>
      <p:sp>
        <p:nvSpPr>
          <p:cNvPr id="3" name="フッター プレースホルダー 2">
            <a:extLst>
              <a:ext uri="{FF2B5EF4-FFF2-40B4-BE49-F238E27FC236}">
                <a16:creationId xmlns:a16="http://schemas.microsoft.com/office/drawing/2014/main" id="{E5D7641C-3E0E-DD93-7696-E84FA9CFAF73}"/>
              </a:ext>
            </a:extLst>
          </p:cNvPr>
          <p:cNvSpPr>
            <a:spLocks noGrp="1"/>
          </p:cNvSpPr>
          <p:nvPr>
            <p:ph type="ftr" sz="quarter" idx="3"/>
          </p:nvPr>
        </p:nvSpPr>
        <p:spPr/>
        <p:txBody>
          <a:bodyPr/>
          <a:lstStyle/>
          <a:p>
            <a:r>
              <a:rPr lang="zh-TW" altLang="en-US">
                <a:solidFill>
                  <a:schemeClr val="tx1">
                    <a:lumMod val="65000"/>
                    <a:lumOff val="35000"/>
                  </a:schemeClr>
                </a:solidFill>
              </a:rPr>
              <a:t>来訪者満足度調査</a:t>
            </a:r>
            <a:r>
              <a:rPr lang="en-US" altLang="zh-TW">
                <a:solidFill>
                  <a:schemeClr val="tx1">
                    <a:lumMod val="65000"/>
                    <a:lumOff val="35000"/>
                  </a:schemeClr>
                </a:solidFill>
              </a:rPr>
              <a:t>202</a:t>
            </a:r>
            <a:r>
              <a:rPr lang="en-US" altLang="ja-JP">
                <a:solidFill>
                  <a:schemeClr val="tx1">
                    <a:lumMod val="65000"/>
                    <a:lumOff val="35000"/>
                  </a:schemeClr>
                </a:solidFill>
              </a:rPr>
              <a:t>5</a:t>
            </a:r>
            <a:r>
              <a:rPr lang="en-US" altLang="zh-TW">
                <a:solidFill>
                  <a:schemeClr val="tx1">
                    <a:lumMod val="65000"/>
                    <a:lumOff val="35000"/>
                  </a:schemeClr>
                </a:solidFill>
              </a:rPr>
              <a:t>【</a:t>
            </a:r>
            <a:r>
              <a:rPr lang="zh-TW" altLang="en-US">
                <a:solidFill>
                  <a:schemeClr val="tx1">
                    <a:lumMod val="65000"/>
                    <a:lumOff val="35000"/>
                  </a:schemeClr>
                </a:solidFill>
              </a:rPr>
              <a:t>南紀白浜</a:t>
            </a:r>
            <a:r>
              <a:rPr lang="en-US" altLang="zh-TW">
                <a:solidFill>
                  <a:schemeClr val="tx1">
                    <a:lumMod val="65000"/>
                    <a:lumOff val="35000"/>
                  </a:schemeClr>
                </a:solidFill>
              </a:rPr>
              <a:t>】</a:t>
            </a:r>
            <a:endParaRPr lang="en-US" altLang="ja-JP">
              <a:solidFill>
                <a:schemeClr val="tx1">
                  <a:lumMod val="65000"/>
                  <a:lumOff val="35000"/>
                </a:schemeClr>
              </a:solidFill>
            </a:endParaRPr>
          </a:p>
        </p:txBody>
      </p:sp>
      <p:pic>
        <p:nvPicPr>
          <p:cNvPr id="6" name="図 5">
            <a:extLst>
              <a:ext uri="{FF2B5EF4-FFF2-40B4-BE49-F238E27FC236}">
                <a16:creationId xmlns:a16="http://schemas.microsoft.com/office/drawing/2014/main" id="{1E41652C-7953-86A3-6012-232537FEB124}"/>
              </a:ext>
            </a:extLst>
          </p:cNvPr>
          <p:cNvPicPr/>
          <p:nvPr/>
        </p:nvPicPr>
        <p:blipFill>
          <a:blip r:embed="rId3"/>
          <a:stretch>
            <a:fillRect/>
          </a:stretch>
        </p:blipFill>
        <p:spPr>
          <a:xfrm>
            <a:off x="3893006" y="3559175"/>
            <a:ext cx="5957887" cy="2747963"/>
          </a:xfrm>
          <a:prstGeom prst="rect">
            <a:avLst/>
          </a:prstGeom>
        </p:spPr>
      </p:pic>
      <p:pic>
        <p:nvPicPr>
          <p:cNvPr id="7" name="図 6">
            <a:extLst>
              <a:ext uri="{FF2B5EF4-FFF2-40B4-BE49-F238E27FC236}">
                <a16:creationId xmlns:a16="http://schemas.microsoft.com/office/drawing/2014/main" id="{FACB74FB-A5C5-4BB5-C198-BC385408EDA8}"/>
              </a:ext>
            </a:extLst>
          </p:cNvPr>
          <p:cNvPicPr/>
          <p:nvPr/>
        </p:nvPicPr>
        <p:blipFill>
          <a:blip r:embed="rId4"/>
          <a:stretch>
            <a:fillRect/>
          </a:stretch>
        </p:blipFill>
        <p:spPr>
          <a:xfrm>
            <a:off x="4226381" y="612775"/>
            <a:ext cx="5624512" cy="2747963"/>
          </a:xfrm>
          <a:prstGeom prst="rect">
            <a:avLst/>
          </a:prstGeom>
        </p:spPr>
      </p:pic>
      <p:sp>
        <p:nvSpPr>
          <p:cNvPr id="9" name="テキスト ボックス 8">
            <a:extLst>
              <a:ext uri="{FF2B5EF4-FFF2-40B4-BE49-F238E27FC236}">
                <a16:creationId xmlns:a16="http://schemas.microsoft.com/office/drawing/2014/main" id="{A933E3EA-6654-FF13-9743-4082642E8578}"/>
              </a:ext>
            </a:extLst>
          </p:cNvPr>
          <p:cNvSpPr txBox="1"/>
          <p:nvPr/>
        </p:nvSpPr>
        <p:spPr>
          <a:xfrm>
            <a:off x="4241144" y="667595"/>
            <a:ext cx="2980210" cy="230832"/>
          </a:xfrm>
          <a:prstGeom prst="rect">
            <a:avLst/>
          </a:prstGeom>
          <a:noFill/>
        </p:spPr>
        <p:txBody>
          <a:bodyPr wrap="square" rtlCol="0">
            <a:spAutoFit/>
          </a:bodyPr>
          <a:lstStyle/>
          <a:p>
            <a:r>
              <a:rPr kumimoji="1" lang="ja-JP" altLang="en-US" sz="900"/>
              <a:t>■南紀白浜まで</a:t>
            </a:r>
          </a:p>
        </p:txBody>
      </p:sp>
      <p:sp>
        <p:nvSpPr>
          <p:cNvPr id="10" name="テキスト ボックス 9">
            <a:extLst>
              <a:ext uri="{FF2B5EF4-FFF2-40B4-BE49-F238E27FC236}">
                <a16:creationId xmlns:a16="http://schemas.microsoft.com/office/drawing/2014/main" id="{86AC1B5A-C13A-61DD-1745-ED7B8495C040}"/>
              </a:ext>
            </a:extLst>
          </p:cNvPr>
          <p:cNvSpPr txBox="1"/>
          <p:nvPr/>
        </p:nvSpPr>
        <p:spPr>
          <a:xfrm>
            <a:off x="4236366" y="3614676"/>
            <a:ext cx="2980210" cy="230832"/>
          </a:xfrm>
          <a:prstGeom prst="rect">
            <a:avLst/>
          </a:prstGeom>
          <a:noFill/>
        </p:spPr>
        <p:txBody>
          <a:bodyPr wrap="square" rtlCol="0">
            <a:spAutoFit/>
          </a:bodyPr>
          <a:lstStyle/>
          <a:p>
            <a:r>
              <a:rPr kumimoji="1" lang="ja-JP" altLang="en-US" sz="900"/>
              <a:t>■南紀白浜内</a:t>
            </a:r>
          </a:p>
        </p:txBody>
      </p:sp>
      <p:sp>
        <p:nvSpPr>
          <p:cNvPr id="2" name="コンテンツ プレースホルダー 3">
            <a:extLst>
              <a:ext uri="{FF2B5EF4-FFF2-40B4-BE49-F238E27FC236}">
                <a16:creationId xmlns:a16="http://schemas.microsoft.com/office/drawing/2014/main" id="{76EF47E8-0E9D-AC28-FFFB-43699AC5E52E}"/>
              </a:ext>
            </a:extLst>
          </p:cNvPr>
          <p:cNvSpPr>
            <a:spLocks noGrp="1"/>
          </p:cNvSpPr>
          <p:nvPr>
            <p:ph sz="quarter" idx="12"/>
          </p:nvPr>
        </p:nvSpPr>
        <p:spPr>
          <a:xfrm>
            <a:off x="-1" y="620688"/>
            <a:ext cx="4029667" cy="4757069"/>
          </a:xfrm>
        </p:spPr>
        <p:txBody>
          <a:bodyPr lIns="91440" tIns="45720" rIns="91440" bIns="45720" anchor="t"/>
          <a:lstStyle/>
          <a:p>
            <a:pPr marL="360045"/>
            <a:r>
              <a:rPr lang="ja-JP" altLang="en-US" dirty="0"/>
              <a:t>南紀白浜まで</a:t>
            </a:r>
            <a:endParaRPr lang="en-US" altLang="ja-JP" dirty="0"/>
          </a:p>
          <a:p>
            <a:pPr marL="541020" lvl="1"/>
            <a:r>
              <a:rPr lang="en-US" altLang="ja-JP" dirty="0">
                <a:ea typeface="BIZ UDゴシック"/>
              </a:rPr>
              <a:t>【</a:t>
            </a:r>
            <a:r>
              <a:rPr lang="ja-JP" altLang="en-US" dirty="0">
                <a:ea typeface="BIZ UDゴシック"/>
              </a:rPr>
              <a:t>日帰り客</a:t>
            </a:r>
            <a:r>
              <a:rPr lang="en-US" altLang="ja-JP" dirty="0">
                <a:ea typeface="BIZ UDゴシック"/>
              </a:rPr>
              <a:t>】</a:t>
            </a:r>
            <a:r>
              <a:rPr lang="ja-JP" altLang="en-US" dirty="0">
                <a:ea typeface="BIZ UDゴシック"/>
              </a:rPr>
              <a:t>の交通手段は「マイカー」（</a:t>
            </a:r>
            <a:r>
              <a:rPr lang="en-US" altLang="ja-JP" dirty="0">
                <a:ea typeface="BIZ UDゴシック"/>
              </a:rPr>
              <a:t>68</a:t>
            </a:r>
            <a:r>
              <a:rPr lang="ja-JP" altLang="en-US" dirty="0">
                <a:ea typeface="BIZ UDゴシック"/>
              </a:rPr>
              <a:t>％）が最も高く、宿泊客の</a:t>
            </a:r>
            <a:r>
              <a:rPr lang="en-US" altLang="ja-JP" dirty="0">
                <a:ea typeface="BIZ UDゴシック"/>
              </a:rPr>
              <a:t>62</a:t>
            </a:r>
            <a:r>
              <a:rPr lang="ja-JP" altLang="en-US" dirty="0">
                <a:ea typeface="BIZ UDゴシック"/>
              </a:rPr>
              <a:t>％と比べて高い</a:t>
            </a:r>
            <a:endParaRPr lang="en-US" altLang="ja-JP" dirty="0">
              <a:ea typeface="BIZ UDゴシック"/>
            </a:endParaRPr>
          </a:p>
          <a:p>
            <a:pPr marL="807720" lvl="2"/>
            <a:r>
              <a:rPr lang="ja-JP" altLang="en-US" dirty="0">
                <a:ea typeface="BIZ UD明朝 Medium"/>
              </a:rPr>
              <a:t>居住地別にみると、県内居住者の</a:t>
            </a:r>
            <a:r>
              <a:rPr lang="en-US" altLang="ja-JP" dirty="0">
                <a:ea typeface="BIZ UD明朝 Medium"/>
              </a:rPr>
              <a:t>94</a:t>
            </a:r>
            <a:r>
              <a:rPr lang="ja-JP" altLang="en-US" dirty="0">
                <a:ea typeface="BIZ UD明朝 Medium"/>
              </a:rPr>
              <a:t>％は「マイカー」で来訪。首都圏からの来訪者は</a:t>
            </a:r>
            <a:r>
              <a:rPr lang="en-US" altLang="ja-JP" dirty="0">
                <a:ea typeface="BIZ UD明朝 Medium"/>
              </a:rPr>
              <a:t>6</a:t>
            </a:r>
            <a:r>
              <a:rPr lang="ja-JP" altLang="en-US" dirty="0">
                <a:ea typeface="BIZ UD明朝 Medium"/>
              </a:rPr>
              <a:t>割以上が飛行機で来訪</a:t>
            </a:r>
            <a:endParaRPr lang="en-US" altLang="ja-JP" dirty="0">
              <a:ea typeface="BIZ UD明朝 Medium"/>
            </a:endParaRPr>
          </a:p>
          <a:p>
            <a:pPr marL="807720" lvl="2"/>
            <a:r>
              <a:rPr lang="ja-JP" altLang="en-US" dirty="0">
                <a:ea typeface="BIZ UD明朝 Medium"/>
              </a:rPr>
              <a:t>旅行同</a:t>
            </a:r>
            <a:r>
              <a:rPr lang="ja-JP" dirty="0">
                <a:ea typeface="BIZ UD明朝 Medium"/>
              </a:rPr>
              <a:t>行</a:t>
            </a:r>
            <a:r>
              <a:rPr lang="ja-JP" altLang="en-US" dirty="0">
                <a:ea typeface="BIZ UD明朝 Medium"/>
              </a:rPr>
              <a:t>者別にみると、中学生以下の子供を含む家族と夫婦・カップルでは「マイカ－」、友人・知人とひとり旅では「電車」の割合が他と比べて高い。また、ひとり旅の</a:t>
            </a:r>
            <a:r>
              <a:rPr lang="en-US" altLang="ja-JP" dirty="0">
                <a:ea typeface="BIZ UD明朝 Medium"/>
              </a:rPr>
              <a:t>2</a:t>
            </a:r>
            <a:r>
              <a:rPr lang="ja-JP" altLang="en-US" dirty="0">
                <a:ea typeface="BIZ UD明朝 Medium"/>
              </a:rPr>
              <a:t>割以上が「飛行機」で来訪している</a:t>
            </a:r>
            <a:endParaRPr lang="en-US" altLang="ja-JP" dirty="0">
              <a:ea typeface="BIZ UD明朝 Medium"/>
            </a:endParaRPr>
          </a:p>
          <a:p>
            <a:pPr marL="807720" lvl="2"/>
            <a:r>
              <a:rPr lang="ja-JP" altLang="en-US" dirty="0">
                <a:ea typeface="BIZ UD明朝 Medium"/>
              </a:rPr>
              <a:t>来訪回数別にみると、はじめての来訪者は「マイカー」ではなく、「電車」「飛行機」の利用がリピーターと比べて</a:t>
            </a:r>
            <a:r>
              <a:rPr lang="en-US" altLang="ja-JP" dirty="0">
                <a:ea typeface="BIZ UD明朝 Medium"/>
              </a:rPr>
              <a:t>20pt</a:t>
            </a:r>
            <a:r>
              <a:rPr lang="ja-JP" altLang="en-US" dirty="0">
                <a:ea typeface="BIZ UD明朝 Medium"/>
              </a:rPr>
              <a:t>以上高い</a:t>
            </a:r>
            <a:endParaRPr lang="en-US" altLang="ja-JP" dirty="0">
              <a:ea typeface="BIZ UD明朝 Medium"/>
            </a:endParaRPr>
          </a:p>
          <a:p>
            <a:pPr marL="360045"/>
            <a:r>
              <a:rPr lang="ja-JP" altLang="en-US" dirty="0"/>
              <a:t>南紀白浜内</a:t>
            </a:r>
            <a:endParaRPr lang="en-US" altLang="ja-JP" dirty="0"/>
          </a:p>
          <a:p>
            <a:pPr marL="541020" lvl="1"/>
            <a:r>
              <a:rPr lang="en-US" altLang="ja-JP" dirty="0">
                <a:ea typeface="BIZ UDゴシック"/>
              </a:rPr>
              <a:t>【</a:t>
            </a:r>
            <a:r>
              <a:rPr lang="ja-JP" altLang="en-US" dirty="0">
                <a:ea typeface="BIZ UDゴシック"/>
              </a:rPr>
              <a:t>日帰り客</a:t>
            </a:r>
            <a:r>
              <a:rPr lang="en-US" altLang="ja-JP" dirty="0">
                <a:ea typeface="BIZ UDゴシック"/>
              </a:rPr>
              <a:t>】</a:t>
            </a:r>
            <a:r>
              <a:rPr lang="ja-JP" altLang="en-US" dirty="0">
                <a:ea typeface="BIZ UDゴシック"/>
              </a:rPr>
              <a:t>の交通手段は「マイカー」（</a:t>
            </a:r>
            <a:r>
              <a:rPr lang="en-US" altLang="ja-JP" dirty="0">
                <a:ea typeface="BIZ UDゴシック"/>
              </a:rPr>
              <a:t>65</a:t>
            </a:r>
            <a:r>
              <a:rPr lang="ja-JP" altLang="en-US" dirty="0">
                <a:ea typeface="BIZ UDゴシック"/>
              </a:rPr>
              <a:t>％）が最も高く、宿泊客の</a:t>
            </a:r>
            <a:r>
              <a:rPr lang="en-US" altLang="ja-JP" dirty="0">
                <a:ea typeface="BIZ UDゴシック"/>
              </a:rPr>
              <a:t>60</a:t>
            </a:r>
            <a:r>
              <a:rPr lang="ja-JP" altLang="en-US" dirty="0">
                <a:ea typeface="BIZ UDゴシック"/>
              </a:rPr>
              <a:t>％と比べて高い</a:t>
            </a:r>
            <a:endParaRPr lang="en-US" altLang="ja-JP" dirty="0">
              <a:ea typeface="BIZ UDゴシック"/>
            </a:endParaRPr>
          </a:p>
          <a:p>
            <a:pPr marL="807720" lvl="2"/>
            <a:r>
              <a:rPr lang="ja-JP" altLang="en-US" dirty="0">
                <a:ea typeface="BIZ UD明朝 Medium"/>
              </a:rPr>
              <a:t>居住地別にみると、首都圏からの来訪者は「路線バス」（</a:t>
            </a:r>
            <a:r>
              <a:rPr lang="en-US" altLang="ja-JP" dirty="0">
                <a:ea typeface="BIZ UD明朝 Medium"/>
              </a:rPr>
              <a:t>52</a:t>
            </a:r>
            <a:r>
              <a:rPr lang="ja-JP" altLang="en-US" dirty="0">
                <a:ea typeface="BIZ UD明朝 Medium"/>
              </a:rPr>
              <a:t>％）が最も高く、次いで「レンタカー」（</a:t>
            </a:r>
            <a:r>
              <a:rPr lang="en-US" altLang="ja-JP" dirty="0">
                <a:ea typeface="BIZ UD明朝 Medium"/>
              </a:rPr>
              <a:t>31</a:t>
            </a:r>
            <a:r>
              <a:rPr lang="ja-JP" altLang="en-US" dirty="0">
                <a:ea typeface="BIZ UD明朝 Medium"/>
              </a:rPr>
              <a:t>％）が</a:t>
            </a:r>
            <a:r>
              <a:rPr lang="en-US" altLang="ja-JP" dirty="0">
                <a:ea typeface="BIZ UD明朝 Medium"/>
              </a:rPr>
              <a:t>3</a:t>
            </a:r>
            <a:r>
              <a:rPr lang="ja-JP" altLang="en-US" dirty="0">
                <a:ea typeface="BIZ UD明朝 Medium"/>
              </a:rPr>
              <a:t>割と高い。また、</a:t>
            </a:r>
            <a:r>
              <a:rPr lang="en-US" altLang="ja-JP" dirty="0">
                <a:ea typeface="BIZ UD明朝 Medium"/>
              </a:rPr>
              <a:t>2</a:t>
            </a:r>
            <a:r>
              <a:rPr lang="ja-JP" altLang="en-US" dirty="0">
                <a:ea typeface="BIZ UD明朝 Medium"/>
              </a:rPr>
              <a:t>割の方が「タクシー」を利用している</a:t>
            </a:r>
            <a:endParaRPr lang="en-US" altLang="ja-JP" dirty="0">
              <a:ea typeface="BIZ UD明朝 Medium"/>
            </a:endParaRPr>
          </a:p>
          <a:p>
            <a:pPr marL="807720" lvl="2"/>
            <a:r>
              <a:rPr lang="ja-JP" altLang="en-US" dirty="0">
                <a:ea typeface="BIZ UD明朝 Medium"/>
              </a:rPr>
              <a:t>旅行同</a:t>
            </a:r>
            <a:r>
              <a:rPr lang="ja-JP" dirty="0">
                <a:ea typeface="BIZ UD明朝 Medium"/>
              </a:rPr>
              <a:t>行</a:t>
            </a:r>
            <a:r>
              <a:rPr lang="ja-JP" altLang="en-US" dirty="0">
                <a:ea typeface="BIZ UD明朝 Medium"/>
              </a:rPr>
              <a:t>者別にみると、ひとり旅では「路線バス」の利用が</a:t>
            </a:r>
            <a:r>
              <a:rPr lang="en-US" altLang="ja-JP" dirty="0">
                <a:ea typeface="BIZ UD明朝 Medium"/>
              </a:rPr>
              <a:t>6</a:t>
            </a:r>
            <a:r>
              <a:rPr lang="ja-JP" altLang="en-US" dirty="0">
                <a:ea typeface="BIZ UD明朝 Medium"/>
              </a:rPr>
              <a:t>割以上で他と比べて高い</a:t>
            </a:r>
            <a:endParaRPr lang="en-US" altLang="ja-JP" dirty="0">
              <a:ea typeface="BIZ UD明朝 Medium"/>
            </a:endParaRPr>
          </a:p>
          <a:p>
            <a:pPr marL="807720" lvl="2"/>
            <a:r>
              <a:rPr lang="ja-JP" altLang="en-US" dirty="0">
                <a:ea typeface="BIZ UD明朝 Medium"/>
              </a:rPr>
              <a:t>来訪回数別にみると、初めての来訪者は「路線バス」「レンタカー」の利用がリピーターと比べて高い</a:t>
            </a:r>
            <a:endParaRPr lang="en-US" altLang="ja-JP" dirty="0">
              <a:ea typeface="BIZ UD明朝 Medium"/>
            </a:endParaRPr>
          </a:p>
        </p:txBody>
      </p:sp>
      <p:pic>
        <p:nvPicPr>
          <p:cNvPr id="11" name="図 10">
            <a:extLst>
              <a:ext uri="{FF2B5EF4-FFF2-40B4-BE49-F238E27FC236}">
                <a16:creationId xmlns:a16="http://schemas.microsoft.com/office/drawing/2014/main" id="{042772EB-0481-6F8A-C6FD-31FD299D3AF5}"/>
              </a:ext>
            </a:extLst>
          </p:cNvPr>
          <p:cNvPicPr/>
          <p:nvPr/>
        </p:nvPicPr>
        <p:blipFill>
          <a:blip r:embed="rId5"/>
          <a:stretch>
            <a:fillRect/>
          </a:stretch>
        </p:blipFill>
        <p:spPr>
          <a:xfrm>
            <a:off x="6915416" y="6327308"/>
            <a:ext cx="2933664" cy="486704"/>
          </a:xfrm>
          <a:prstGeom prst="rect">
            <a:avLst/>
          </a:prstGeom>
        </p:spPr>
      </p:pic>
    </p:spTree>
    <p:extLst>
      <p:ext uri="{BB962C8B-B14F-4D97-AF65-F5344CB8AC3E}">
        <p14:creationId xmlns:p14="http://schemas.microsoft.com/office/powerpoint/2010/main" val="1367965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23FC6-3464-8246-9ABA-EAF48D7CF271}"/>
            </a:ext>
          </a:extLst>
        </p:cNvPr>
        <p:cNvGrpSpPr/>
        <p:nvPr/>
      </p:nvGrpSpPr>
      <p:grpSpPr>
        <a:xfrm>
          <a:off x="0" y="0"/>
          <a:ext cx="0" cy="0"/>
          <a:chOff x="0" y="0"/>
          <a:chExt cx="0" cy="0"/>
        </a:xfrm>
      </p:grpSpPr>
      <p:sp>
        <p:nvSpPr>
          <p:cNvPr id="80898" name="Rectangle 2">
            <a:extLst>
              <a:ext uri="{FF2B5EF4-FFF2-40B4-BE49-F238E27FC236}">
                <a16:creationId xmlns:a16="http://schemas.microsoft.com/office/drawing/2014/main" id="{6E6F74BF-A8A4-A56D-0149-123865C19CC4}"/>
              </a:ext>
            </a:extLst>
          </p:cNvPr>
          <p:cNvSpPr>
            <a:spLocks noGrp="1" noChangeArrowheads="1"/>
          </p:cNvSpPr>
          <p:nvPr>
            <p:ph type="title"/>
          </p:nvPr>
        </p:nvSpPr>
        <p:spPr/>
        <p:txBody>
          <a:bodyPr/>
          <a:lstStyle/>
          <a:p>
            <a:r>
              <a:rPr lang="ja-JP" altLang="en-US"/>
              <a:t>南紀白浜来訪前後の立ち寄り場所</a:t>
            </a:r>
          </a:p>
        </p:txBody>
      </p:sp>
      <p:sp>
        <p:nvSpPr>
          <p:cNvPr id="12" name="スライド番号プレースホルダー 11">
            <a:extLst>
              <a:ext uri="{FF2B5EF4-FFF2-40B4-BE49-F238E27FC236}">
                <a16:creationId xmlns:a16="http://schemas.microsoft.com/office/drawing/2014/main" id="{40776BA6-ED0C-3EA4-7656-1A8420416D4B}"/>
              </a:ext>
            </a:extLst>
          </p:cNvPr>
          <p:cNvSpPr>
            <a:spLocks noGrp="1"/>
          </p:cNvSpPr>
          <p:nvPr>
            <p:ph type="sldNum" sz="quarter" idx="11"/>
          </p:nvPr>
        </p:nvSpPr>
        <p:spPr/>
        <p:txBody>
          <a:bodyPr/>
          <a:lstStyle/>
          <a:p>
            <a:fld id="{4C61DD7A-5600-49A5-A932-0B0465818850}" type="slidenum">
              <a:rPr lang="en-US" altLang="ja-JP" smtClean="0"/>
              <a:pPr/>
              <a:t>17</a:t>
            </a:fld>
            <a:endParaRPr lang="en-US" altLang="ja-JP"/>
          </a:p>
        </p:txBody>
      </p:sp>
      <p:sp>
        <p:nvSpPr>
          <p:cNvPr id="3" name="フッター プレースホルダー 2">
            <a:extLst>
              <a:ext uri="{FF2B5EF4-FFF2-40B4-BE49-F238E27FC236}">
                <a16:creationId xmlns:a16="http://schemas.microsoft.com/office/drawing/2014/main" id="{F01C0268-C739-8499-96CD-AC01C1C4C8A1}"/>
              </a:ext>
            </a:extLst>
          </p:cNvPr>
          <p:cNvSpPr>
            <a:spLocks noGrp="1"/>
          </p:cNvSpPr>
          <p:nvPr>
            <p:ph type="ftr" sz="quarter" idx="3"/>
          </p:nvPr>
        </p:nvSpPr>
        <p:spPr/>
        <p:txBody>
          <a:bodyPr/>
          <a:lstStyle/>
          <a:p>
            <a:r>
              <a:rPr lang="zh-TW" altLang="en-US">
                <a:solidFill>
                  <a:schemeClr val="tx1">
                    <a:lumMod val="65000"/>
                    <a:lumOff val="35000"/>
                  </a:schemeClr>
                </a:solidFill>
              </a:rPr>
              <a:t>来訪者満足度調査</a:t>
            </a:r>
            <a:r>
              <a:rPr lang="en-US" altLang="zh-TW">
                <a:solidFill>
                  <a:schemeClr val="tx1">
                    <a:lumMod val="65000"/>
                    <a:lumOff val="35000"/>
                  </a:schemeClr>
                </a:solidFill>
              </a:rPr>
              <a:t>202</a:t>
            </a:r>
            <a:r>
              <a:rPr lang="en-US" altLang="ja-JP">
                <a:solidFill>
                  <a:schemeClr val="tx1">
                    <a:lumMod val="65000"/>
                    <a:lumOff val="35000"/>
                  </a:schemeClr>
                </a:solidFill>
              </a:rPr>
              <a:t>5</a:t>
            </a:r>
            <a:r>
              <a:rPr lang="en-US" altLang="zh-TW">
                <a:solidFill>
                  <a:schemeClr val="tx1">
                    <a:lumMod val="65000"/>
                    <a:lumOff val="35000"/>
                  </a:schemeClr>
                </a:solidFill>
              </a:rPr>
              <a:t>【</a:t>
            </a:r>
            <a:r>
              <a:rPr lang="zh-TW" altLang="en-US">
                <a:solidFill>
                  <a:schemeClr val="tx1">
                    <a:lumMod val="65000"/>
                    <a:lumOff val="35000"/>
                  </a:schemeClr>
                </a:solidFill>
              </a:rPr>
              <a:t>南紀白浜</a:t>
            </a:r>
            <a:r>
              <a:rPr lang="en-US" altLang="zh-TW">
                <a:solidFill>
                  <a:schemeClr val="tx1">
                    <a:lumMod val="65000"/>
                    <a:lumOff val="35000"/>
                  </a:schemeClr>
                </a:solidFill>
              </a:rPr>
              <a:t>】</a:t>
            </a:r>
            <a:endParaRPr lang="en-US" altLang="ja-JP">
              <a:solidFill>
                <a:schemeClr val="tx1">
                  <a:lumMod val="65000"/>
                  <a:lumOff val="35000"/>
                </a:schemeClr>
              </a:solidFill>
            </a:endParaRPr>
          </a:p>
        </p:txBody>
      </p:sp>
      <p:sp>
        <p:nvSpPr>
          <p:cNvPr id="4" name="コンテンツ プレースホルダー 3">
            <a:extLst>
              <a:ext uri="{FF2B5EF4-FFF2-40B4-BE49-F238E27FC236}">
                <a16:creationId xmlns:a16="http://schemas.microsoft.com/office/drawing/2014/main" id="{27CD9A1A-EF1A-520A-EEDC-43E2DC5282E3}"/>
              </a:ext>
            </a:extLst>
          </p:cNvPr>
          <p:cNvSpPr>
            <a:spLocks noGrp="1"/>
          </p:cNvSpPr>
          <p:nvPr>
            <p:ph sz="quarter" idx="12"/>
          </p:nvPr>
        </p:nvSpPr>
        <p:spPr/>
        <p:txBody>
          <a:bodyPr/>
          <a:lstStyle/>
          <a:p>
            <a:r>
              <a:rPr lang="ja-JP" altLang="en-US" dirty="0"/>
              <a:t>南紀白浜の前に他に立ち寄った割合は</a:t>
            </a:r>
            <a:r>
              <a:rPr lang="en-US" altLang="ja-JP" dirty="0"/>
              <a:t>44</a:t>
            </a:r>
            <a:r>
              <a:rPr lang="ja-JP" altLang="en-US" dirty="0"/>
              <a:t>％。立ち寄り場所は「田辺市」が最も高く</a:t>
            </a:r>
            <a:r>
              <a:rPr lang="en-US" altLang="ja-JP" dirty="0"/>
              <a:t>16</a:t>
            </a:r>
            <a:r>
              <a:rPr lang="ja-JP" altLang="en-US" dirty="0"/>
              <a:t>％。次いで「和歌山市」（</a:t>
            </a:r>
            <a:r>
              <a:rPr lang="en-US" altLang="ja-JP" dirty="0"/>
              <a:t>13</a:t>
            </a:r>
            <a:r>
              <a:rPr lang="ja-JP" altLang="en-US" dirty="0"/>
              <a:t>％）が続く</a:t>
            </a:r>
            <a:endParaRPr lang="en-US" altLang="ja-JP" dirty="0"/>
          </a:p>
          <a:p>
            <a:r>
              <a:rPr lang="ja-JP" altLang="en-US" dirty="0"/>
              <a:t>南紀白浜の後に他に立ち寄った割合は</a:t>
            </a:r>
            <a:r>
              <a:rPr lang="en-US" altLang="ja-JP" dirty="0"/>
              <a:t>41</a:t>
            </a:r>
            <a:r>
              <a:rPr lang="ja-JP" altLang="en-US" dirty="0"/>
              <a:t>％。立ち寄り場所は「和歌山市」が最も高く</a:t>
            </a:r>
            <a:r>
              <a:rPr lang="en-US" altLang="ja-JP" dirty="0"/>
              <a:t>13</a:t>
            </a:r>
            <a:r>
              <a:rPr lang="ja-JP" altLang="en-US" dirty="0"/>
              <a:t>％。次いで「田辺市」（</a:t>
            </a:r>
            <a:r>
              <a:rPr lang="en-US" altLang="ja-JP" dirty="0"/>
              <a:t>11</a:t>
            </a:r>
            <a:r>
              <a:rPr lang="ja-JP" altLang="en-US" dirty="0"/>
              <a:t>％）が続く</a:t>
            </a:r>
            <a:endParaRPr lang="en-US" altLang="ja-JP" dirty="0"/>
          </a:p>
          <a:p>
            <a:r>
              <a:rPr lang="en-US" altLang="ja-JP" dirty="0"/>
              <a:t>2024</a:t>
            </a:r>
            <a:r>
              <a:rPr lang="ja-JP" altLang="en-US" dirty="0"/>
              <a:t>年度と比べて、個別の立ち寄り場所、 「訪問エリアあり・計」に大きな変化はない</a:t>
            </a:r>
            <a:endParaRPr lang="en-US" altLang="ja-JP" dirty="0"/>
          </a:p>
        </p:txBody>
      </p:sp>
      <p:pic>
        <p:nvPicPr>
          <p:cNvPr id="2" name="図 1">
            <a:extLst>
              <a:ext uri="{FF2B5EF4-FFF2-40B4-BE49-F238E27FC236}">
                <a16:creationId xmlns:a16="http://schemas.microsoft.com/office/drawing/2014/main" id="{CE9DA8D7-49BB-40B7-12DD-A90E727A0876}"/>
              </a:ext>
            </a:extLst>
          </p:cNvPr>
          <p:cNvPicPr/>
          <p:nvPr/>
        </p:nvPicPr>
        <p:blipFill>
          <a:blip r:embed="rId3"/>
          <a:stretch>
            <a:fillRect/>
          </a:stretch>
        </p:blipFill>
        <p:spPr>
          <a:xfrm>
            <a:off x="139931" y="2938603"/>
            <a:ext cx="9626137" cy="3822153"/>
          </a:xfrm>
          <a:prstGeom prst="rect">
            <a:avLst/>
          </a:prstGeom>
        </p:spPr>
      </p:pic>
    </p:spTree>
    <p:extLst>
      <p:ext uri="{BB962C8B-B14F-4D97-AF65-F5344CB8AC3E}">
        <p14:creationId xmlns:p14="http://schemas.microsoft.com/office/powerpoint/2010/main" val="3575235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95F12C3D-F92D-21E2-5009-0ED272945FA9}"/>
              </a:ext>
            </a:extLst>
          </p:cNvPr>
          <p:cNvPicPr/>
          <p:nvPr/>
        </p:nvPicPr>
        <p:blipFill>
          <a:blip r:embed="rId2"/>
          <a:stretch>
            <a:fillRect/>
          </a:stretch>
        </p:blipFill>
        <p:spPr>
          <a:xfrm>
            <a:off x="486988" y="2486887"/>
            <a:ext cx="9299228" cy="3826193"/>
          </a:xfrm>
          <a:prstGeom prst="rect">
            <a:avLst/>
          </a:prstGeom>
        </p:spPr>
      </p:pic>
      <p:sp>
        <p:nvSpPr>
          <p:cNvPr id="2" name="タイトル 1">
            <a:extLst>
              <a:ext uri="{FF2B5EF4-FFF2-40B4-BE49-F238E27FC236}">
                <a16:creationId xmlns:a16="http://schemas.microsoft.com/office/drawing/2014/main" id="{E459D5A4-89A9-A1CD-16A8-5E5BBAE6265C}"/>
              </a:ext>
            </a:extLst>
          </p:cNvPr>
          <p:cNvSpPr>
            <a:spLocks noGrp="1"/>
          </p:cNvSpPr>
          <p:nvPr>
            <p:ph type="title"/>
          </p:nvPr>
        </p:nvSpPr>
        <p:spPr/>
        <p:txBody>
          <a:bodyPr/>
          <a:lstStyle/>
          <a:p>
            <a:r>
              <a:rPr lang="ja-JP" altLang="en-US">
                <a:ea typeface="BIZ UDゴシック"/>
              </a:rPr>
              <a:t>南紀白浜来訪前の立ち寄り場所</a:t>
            </a:r>
            <a:endParaRPr kumimoji="1" lang="ja-JP" altLang="en-US">
              <a:ea typeface="BIZ UDゴシック"/>
            </a:endParaRPr>
          </a:p>
        </p:txBody>
      </p:sp>
      <p:sp>
        <p:nvSpPr>
          <p:cNvPr id="3" name="スライド番号プレースホルダー 2">
            <a:extLst>
              <a:ext uri="{FF2B5EF4-FFF2-40B4-BE49-F238E27FC236}">
                <a16:creationId xmlns:a16="http://schemas.microsoft.com/office/drawing/2014/main" id="{5AC0F922-D33C-2CBB-88D7-B2493C1401AB}"/>
              </a:ext>
            </a:extLst>
          </p:cNvPr>
          <p:cNvSpPr>
            <a:spLocks noGrp="1"/>
          </p:cNvSpPr>
          <p:nvPr>
            <p:ph type="sldNum" sz="quarter" idx="11"/>
          </p:nvPr>
        </p:nvSpPr>
        <p:spPr/>
        <p:txBody>
          <a:bodyPr/>
          <a:lstStyle/>
          <a:p>
            <a:fld id="{ACF80621-A326-44A1-96B6-FB81A926EF95}" type="slidenum">
              <a:rPr lang="en-US" altLang="ja-JP" smtClean="0"/>
              <a:pPr/>
              <a:t>18</a:t>
            </a:fld>
            <a:endParaRPr lang="en-US" altLang="ja-JP"/>
          </a:p>
        </p:txBody>
      </p:sp>
      <p:sp>
        <p:nvSpPr>
          <p:cNvPr id="4" name="フッター プレースホルダー 3">
            <a:extLst>
              <a:ext uri="{FF2B5EF4-FFF2-40B4-BE49-F238E27FC236}">
                <a16:creationId xmlns:a16="http://schemas.microsoft.com/office/drawing/2014/main" id="{66F4BE60-00B4-F6A8-A37B-3AECF37598FE}"/>
              </a:ext>
            </a:extLst>
          </p:cNvPr>
          <p:cNvSpPr>
            <a:spLocks noGrp="1"/>
          </p:cNvSpPr>
          <p:nvPr>
            <p:ph type="ftr" sz="quarter" idx="3"/>
          </p:nvPr>
        </p:nvSpPr>
        <p:spPr/>
        <p:txBody>
          <a:bodyPr/>
          <a:lstStyle/>
          <a:p>
            <a:r>
              <a:rPr lang="zh-TW" altLang="en-US">
                <a:solidFill>
                  <a:schemeClr val="tx1">
                    <a:lumMod val="65000"/>
                    <a:lumOff val="35000"/>
                  </a:schemeClr>
                </a:solidFill>
              </a:rPr>
              <a:t>来訪者満足度調査</a:t>
            </a:r>
            <a:r>
              <a:rPr lang="en-US" altLang="zh-TW">
                <a:solidFill>
                  <a:schemeClr val="tx1">
                    <a:lumMod val="65000"/>
                    <a:lumOff val="35000"/>
                  </a:schemeClr>
                </a:solidFill>
              </a:rPr>
              <a:t>202</a:t>
            </a:r>
            <a:r>
              <a:rPr lang="en-US" altLang="ja-JP">
                <a:solidFill>
                  <a:schemeClr val="tx1">
                    <a:lumMod val="65000"/>
                    <a:lumOff val="35000"/>
                  </a:schemeClr>
                </a:solidFill>
              </a:rPr>
              <a:t>5</a:t>
            </a:r>
            <a:r>
              <a:rPr lang="en-US" altLang="zh-TW">
                <a:solidFill>
                  <a:schemeClr val="tx1">
                    <a:lumMod val="65000"/>
                    <a:lumOff val="35000"/>
                  </a:schemeClr>
                </a:solidFill>
              </a:rPr>
              <a:t>【</a:t>
            </a:r>
            <a:r>
              <a:rPr lang="zh-TW" altLang="en-US">
                <a:solidFill>
                  <a:schemeClr val="tx1">
                    <a:lumMod val="65000"/>
                    <a:lumOff val="35000"/>
                  </a:schemeClr>
                </a:solidFill>
              </a:rPr>
              <a:t>南紀白浜</a:t>
            </a:r>
            <a:r>
              <a:rPr lang="en-US" altLang="zh-TW">
                <a:solidFill>
                  <a:schemeClr val="tx1">
                    <a:lumMod val="65000"/>
                    <a:lumOff val="35000"/>
                  </a:schemeClr>
                </a:solidFill>
              </a:rPr>
              <a:t>】</a:t>
            </a:r>
            <a:endParaRPr lang="en-US" altLang="ja-JP">
              <a:solidFill>
                <a:schemeClr val="tx1">
                  <a:lumMod val="65000"/>
                  <a:lumOff val="35000"/>
                </a:schemeClr>
              </a:solidFill>
            </a:endParaRPr>
          </a:p>
        </p:txBody>
      </p:sp>
      <p:sp>
        <p:nvSpPr>
          <p:cNvPr id="5" name="コンテンツ プレースホルダー 4">
            <a:extLst>
              <a:ext uri="{FF2B5EF4-FFF2-40B4-BE49-F238E27FC236}">
                <a16:creationId xmlns:a16="http://schemas.microsoft.com/office/drawing/2014/main" id="{1559EAFC-1E74-1976-ECC7-369BED0EC968}"/>
              </a:ext>
            </a:extLst>
          </p:cNvPr>
          <p:cNvSpPr>
            <a:spLocks noGrp="1"/>
          </p:cNvSpPr>
          <p:nvPr>
            <p:ph sz="quarter" idx="12"/>
          </p:nvPr>
        </p:nvSpPr>
        <p:spPr/>
        <p:txBody>
          <a:bodyPr lIns="91440" tIns="45720" rIns="91440" bIns="45720" anchor="t"/>
          <a:lstStyle/>
          <a:p>
            <a:pPr marL="541020" lvl="1"/>
            <a:r>
              <a:rPr kumimoji="1" lang="en-US" altLang="ja-JP" dirty="0">
                <a:ea typeface="BIZ UDゴシック"/>
              </a:rPr>
              <a:t>【</a:t>
            </a:r>
            <a:r>
              <a:rPr kumimoji="1" lang="ja-JP" altLang="en-US" dirty="0">
                <a:ea typeface="BIZ UDゴシック"/>
              </a:rPr>
              <a:t>日帰り客</a:t>
            </a:r>
            <a:r>
              <a:rPr kumimoji="1" lang="en-US" altLang="ja-JP" dirty="0">
                <a:ea typeface="BIZ UDゴシック"/>
              </a:rPr>
              <a:t>】</a:t>
            </a:r>
            <a:r>
              <a:rPr kumimoji="1" lang="ja-JP" altLang="en-US" dirty="0">
                <a:ea typeface="BIZ UDゴシック"/>
              </a:rPr>
              <a:t>が</a:t>
            </a:r>
            <a:r>
              <a:rPr lang="ja-JP" altLang="en-US" dirty="0">
                <a:ea typeface="BIZ UDゴシック"/>
              </a:rPr>
              <a:t>南紀白浜の前に他に立ち寄った割合は</a:t>
            </a:r>
            <a:r>
              <a:rPr lang="en-US" altLang="ja-JP" dirty="0">
                <a:ea typeface="BIZ UDゴシック"/>
              </a:rPr>
              <a:t>51</a:t>
            </a:r>
            <a:r>
              <a:rPr lang="ja-JP" altLang="en-US" dirty="0">
                <a:ea typeface="BIZ UDゴシック"/>
              </a:rPr>
              <a:t>％と半数を超える。立ち寄り場所は「田辺市」（</a:t>
            </a:r>
            <a:r>
              <a:rPr lang="en-US" altLang="ja-JP" dirty="0">
                <a:ea typeface="BIZ UDゴシック"/>
              </a:rPr>
              <a:t>28</a:t>
            </a:r>
            <a:r>
              <a:rPr lang="ja-JP" altLang="en-US" dirty="0">
                <a:ea typeface="BIZ UDゴシック"/>
              </a:rPr>
              <a:t>％）が最も高い</a:t>
            </a:r>
            <a:endParaRPr lang="en-US" altLang="ja-JP" dirty="0">
              <a:ea typeface="BIZ UDゴシック"/>
            </a:endParaRPr>
          </a:p>
          <a:p>
            <a:pPr marL="807720" lvl="2"/>
            <a:r>
              <a:rPr kumimoji="1" lang="ja-JP" altLang="en-US" dirty="0">
                <a:ea typeface="BIZ UD明朝 Medium"/>
              </a:rPr>
              <a:t>居住地別にみると、</a:t>
            </a:r>
            <a:r>
              <a:rPr lang="ja-JP" altLang="en-US" dirty="0">
                <a:ea typeface="BIZ UD明朝 Medium"/>
              </a:rPr>
              <a:t>和歌山県内・大阪府・首都圏はいずれも「特になし（立ち寄った場所はない）」が57％と多い。</a:t>
            </a:r>
            <a:r>
              <a:rPr kumimoji="1" lang="ja-JP" altLang="en-US" dirty="0">
                <a:ea typeface="BIZ UD明朝 Medium"/>
              </a:rPr>
              <a:t>県内居住者では「田辺市」（</a:t>
            </a:r>
            <a:r>
              <a:rPr kumimoji="1" lang="en-US" altLang="ja-JP" dirty="0">
                <a:ea typeface="BIZ UD明朝 Medium"/>
              </a:rPr>
              <a:t>24</a:t>
            </a:r>
            <a:r>
              <a:rPr kumimoji="1" lang="ja-JP" altLang="en-US" dirty="0">
                <a:ea typeface="BIZ UD明朝 Medium"/>
              </a:rPr>
              <a:t>％）が</a:t>
            </a:r>
            <a:r>
              <a:rPr lang="ja-JP" altLang="en-US" dirty="0">
                <a:ea typeface="BIZ UD明朝 Medium"/>
              </a:rPr>
              <a:t>他と比べて高い。</a:t>
            </a:r>
            <a:r>
              <a:rPr kumimoji="1" lang="ja-JP" altLang="en-US" dirty="0">
                <a:ea typeface="BIZ UD明朝 Medium"/>
              </a:rPr>
              <a:t>首都圏からの来訪者では「田辺市」と「大阪」（ともに</a:t>
            </a:r>
            <a:r>
              <a:rPr kumimoji="1" lang="en-US" altLang="ja-JP" dirty="0">
                <a:ea typeface="BIZ UD明朝 Medium"/>
              </a:rPr>
              <a:t>11</a:t>
            </a:r>
            <a:r>
              <a:rPr kumimoji="1" lang="ja-JP" altLang="en-US" dirty="0">
                <a:ea typeface="BIZ UD明朝 Medium"/>
              </a:rPr>
              <a:t>％</a:t>
            </a:r>
            <a:r>
              <a:rPr kumimoji="1" lang="en-US" altLang="ja-JP" dirty="0">
                <a:ea typeface="BIZ UD明朝 Medium"/>
              </a:rPr>
              <a:t>)</a:t>
            </a:r>
            <a:r>
              <a:rPr kumimoji="1" lang="ja-JP" altLang="en-US" dirty="0">
                <a:ea typeface="BIZ UD明朝 Medium"/>
              </a:rPr>
              <a:t>が最も高い</a:t>
            </a:r>
            <a:r>
              <a:rPr lang="ja-JP" altLang="en-US" dirty="0">
                <a:ea typeface="BIZ UD明朝 Medium"/>
              </a:rPr>
              <a:t>ものの、「田辺市」については他と比べて低い</a:t>
            </a:r>
            <a:endParaRPr lang="en-US" altLang="ja-JP" dirty="0">
              <a:ea typeface="BIZ UD明朝 Medium"/>
            </a:endParaRPr>
          </a:p>
          <a:p>
            <a:pPr marL="807720" lvl="2"/>
            <a:r>
              <a:rPr kumimoji="1" lang="ja-JP" altLang="en-US" dirty="0">
                <a:ea typeface="BIZ UD明朝 Medium"/>
              </a:rPr>
              <a:t>同行者別にみると、ひとり旅では「大阪」（</a:t>
            </a:r>
            <a:r>
              <a:rPr kumimoji="1" lang="en-US" altLang="ja-JP" dirty="0">
                <a:ea typeface="BIZ UD明朝 Medium"/>
              </a:rPr>
              <a:t>18</a:t>
            </a:r>
            <a:r>
              <a:rPr kumimoji="1" lang="ja-JP" altLang="en-US" dirty="0">
                <a:ea typeface="BIZ UD明朝 Medium"/>
              </a:rPr>
              <a:t>％）が</a:t>
            </a:r>
            <a:r>
              <a:rPr kumimoji="1" lang="en-US" altLang="ja-JP" dirty="0">
                <a:ea typeface="BIZ UD明朝 Medium"/>
              </a:rPr>
              <a:t>2</a:t>
            </a:r>
            <a:r>
              <a:rPr kumimoji="1" lang="ja-JP" altLang="en-US" dirty="0">
                <a:ea typeface="BIZ UD明朝 Medium"/>
              </a:rPr>
              <a:t>割で他と比べて高いが、立ち寄り場所がない方も</a:t>
            </a:r>
            <a:r>
              <a:rPr kumimoji="1" lang="en-US" altLang="ja-JP" dirty="0">
                <a:ea typeface="BIZ UD明朝 Medium"/>
              </a:rPr>
              <a:t>6</a:t>
            </a:r>
            <a:r>
              <a:rPr kumimoji="1" lang="ja-JP" altLang="en-US" dirty="0">
                <a:ea typeface="BIZ UD明朝 Medium"/>
              </a:rPr>
              <a:t>割以上と高い</a:t>
            </a:r>
            <a:endParaRPr lang="en-US" altLang="ja-JP" dirty="0">
              <a:ea typeface="BIZ UD明朝 Medium"/>
            </a:endParaRPr>
          </a:p>
          <a:p>
            <a:pPr marL="807720" lvl="2"/>
            <a:r>
              <a:rPr lang="ja-JP" altLang="en-US" dirty="0">
                <a:ea typeface="BIZ UD明朝 Medium"/>
              </a:rPr>
              <a:t>来訪回数別にみると、初めての来訪者は「大阪」が</a:t>
            </a:r>
            <a:r>
              <a:rPr lang="en-US" altLang="ja-JP" dirty="0">
                <a:ea typeface="BIZ UD明朝 Medium"/>
              </a:rPr>
              <a:t>16</a:t>
            </a:r>
            <a:r>
              <a:rPr lang="ja-JP" altLang="en-US" dirty="0">
                <a:ea typeface="BIZ UD明朝 Medium"/>
              </a:rPr>
              <a:t>％、「京都」が</a:t>
            </a:r>
            <a:r>
              <a:rPr lang="en-US" altLang="ja-JP" dirty="0">
                <a:ea typeface="BIZ UD明朝 Medium"/>
              </a:rPr>
              <a:t>9</a:t>
            </a:r>
            <a:r>
              <a:rPr lang="ja-JP" altLang="en-US" dirty="0">
                <a:ea typeface="BIZ UD明朝 Medium"/>
              </a:rPr>
              <a:t>％とリピーターと比べて高い</a:t>
            </a:r>
            <a:endParaRPr lang="en-US" altLang="ja-JP" dirty="0">
              <a:ea typeface="BIZ UD明朝 Medium"/>
            </a:endParaRPr>
          </a:p>
          <a:p>
            <a:pPr marL="807720" lvl="2"/>
            <a:r>
              <a:rPr kumimoji="1" lang="ja-JP" altLang="en-US" dirty="0">
                <a:ea typeface="BIZ UD明朝 Medium"/>
              </a:rPr>
              <a:t>来訪時期別に見ると、冬季来訪者で「田辺市」が</a:t>
            </a:r>
            <a:r>
              <a:rPr kumimoji="1" lang="en-US" altLang="ja-JP" dirty="0">
                <a:ea typeface="BIZ UD明朝 Medium"/>
              </a:rPr>
              <a:t>22</a:t>
            </a:r>
            <a:r>
              <a:rPr kumimoji="1" lang="ja-JP" altLang="en-US" dirty="0">
                <a:ea typeface="BIZ UD明朝 Medium"/>
              </a:rPr>
              <a:t>％と他と比べて高く、</a:t>
            </a:r>
            <a:r>
              <a:rPr lang="ja-JP" altLang="en-US" dirty="0">
                <a:ea typeface="BIZ UD明朝 Medium"/>
              </a:rPr>
              <a:t>南紀白浜の前に他に立ち寄った割合も</a:t>
            </a:r>
            <a:r>
              <a:rPr kumimoji="1" lang="en-US" altLang="ja-JP" dirty="0">
                <a:ea typeface="BIZ UD明朝 Medium"/>
              </a:rPr>
              <a:t>49</a:t>
            </a:r>
            <a:r>
              <a:rPr kumimoji="1" lang="ja-JP" altLang="en-US" dirty="0">
                <a:ea typeface="BIZ UD明朝 Medium"/>
              </a:rPr>
              <a:t>％と他と比べて高い</a:t>
            </a:r>
            <a:endParaRPr lang="ja-JP" altLang="en-US" dirty="0">
              <a:ea typeface="BIZ UD明朝 Medium"/>
            </a:endParaRPr>
          </a:p>
        </p:txBody>
      </p:sp>
      <p:pic>
        <p:nvPicPr>
          <p:cNvPr id="9" name="図 8">
            <a:extLst>
              <a:ext uri="{FF2B5EF4-FFF2-40B4-BE49-F238E27FC236}">
                <a16:creationId xmlns:a16="http://schemas.microsoft.com/office/drawing/2014/main" id="{C7DB2965-A4BF-A8CF-CE26-6FB20FD14D20}"/>
              </a:ext>
            </a:extLst>
          </p:cNvPr>
          <p:cNvPicPr/>
          <p:nvPr/>
        </p:nvPicPr>
        <p:blipFill>
          <a:blip r:embed="rId3"/>
          <a:stretch>
            <a:fillRect/>
          </a:stretch>
        </p:blipFill>
        <p:spPr>
          <a:xfrm>
            <a:off x="6915416" y="6327308"/>
            <a:ext cx="2933664" cy="486704"/>
          </a:xfrm>
          <a:prstGeom prst="rect">
            <a:avLst/>
          </a:prstGeom>
        </p:spPr>
      </p:pic>
    </p:spTree>
    <p:extLst>
      <p:ext uri="{BB962C8B-B14F-4D97-AF65-F5344CB8AC3E}">
        <p14:creationId xmlns:p14="http://schemas.microsoft.com/office/powerpoint/2010/main" val="2243995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F02DAC1E-4DDD-0832-3020-6B51B68FE127}"/>
              </a:ext>
            </a:extLst>
          </p:cNvPr>
          <p:cNvPicPr/>
          <p:nvPr/>
        </p:nvPicPr>
        <p:blipFill>
          <a:blip r:embed="rId2"/>
          <a:stretch>
            <a:fillRect/>
          </a:stretch>
        </p:blipFill>
        <p:spPr>
          <a:xfrm>
            <a:off x="512182" y="2487679"/>
            <a:ext cx="9299228" cy="3826193"/>
          </a:xfrm>
          <a:prstGeom prst="rect">
            <a:avLst/>
          </a:prstGeom>
        </p:spPr>
      </p:pic>
      <p:sp>
        <p:nvSpPr>
          <p:cNvPr id="2" name="タイトル 1">
            <a:extLst>
              <a:ext uri="{FF2B5EF4-FFF2-40B4-BE49-F238E27FC236}">
                <a16:creationId xmlns:a16="http://schemas.microsoft.com/office/drawing/2014/main" id="{3ED449B9-4F07-4E34-4E56-1CA8235C9719}"/>
              </a:ext>
            </a:extLst>
          </p:cNvPr>
          <p:cNvSpPr>
            <a:spLocks noGrp="1"/>
          </p:cNvSpPr>
          <p:nvPr>
            <p:ph type="title"/>
          </p:nvPr>
        </p:nvSpPr>
        <p:spPr/>
        <p:txBody>
          <a:bodyPr/>
          <a:lstStyle/>
          <a:p>
            <a:r>
              <a:rPr lang="ja-JP" altLang="en-US">
                <a:ea typeface="BIZ UDゴシック"/>
              </a:rPr>
              <a:t>南紀白浜来訪後の立ち寄り場所</a:t>
            </a:r>
            <a:endParaRPr kumimoji="1" lang="ja-JP" altLang="en-US">
              <a:ea typeface="BIZ UDゴシック"/>
            </a:endParaRPr>
          </a:p>
        </p:txBody>
      </p:sp>
      <p:sp>
        <p:nvSpPr>
          <p:cNvPr id="3" name="スライド番号プレースホルダー 2">
            <a:extLst>
              <a:ext uri="{FF2B5EF4-FFF2-40B4-BE49-F238E27FC236}">
                <a16:creationId xmlns:a16="http://schemas.microsoft.com/office/drawing/2014/main" id="{45577D03-F1D5-57F9-849D-28564921C4C7}"/>
              </a:ext>
            </a:extLst>
          </p:cNvPr>
          <p:cNvSpPr>
            <a:spLocks noGrp="1"/>
          </p:cNvSpPr>
          <p:nvPr>
            <p:ph type="sldNum" sz="quarter" idx="11"/>
          </p:nvPr>
        </p:nvSpPr>
        <p:spPr/>
        <p:txBody>
          <a:bodyPr/>
          <a:lstStyle/>
          <a:p>
            <a:fld id="{ACF80621-A326-44A1-96B6-FB81A926EF95}" type="slidenum">
              <a:rPr lang="en-US" altLang="ja-JP" smtClean="0"/>
              <a:pPr/>
              <a:t>19</a:t>
            </a:fld>
            <a:endParaRPr lang="en-US" altLang="ja-JP"/>
          </a:p>
        </p:txBody>
      </p:sp>
      <p:sp>
        <p:nvSpPr>
          <p:cNvPr id="4" name="フッター プレースホルダー 3">
            <a:extLst>
              <a:ext uri="{FF2B5EF4-FFF2-40B4-BE49-F238E27FC236}">
                <a16:creationId xmlns:a16="http://schemas.microsoft.com/office/drawing/2014/main" id="{CC69B9C6-9132-9A4E-97B6-AE87B9221059}"/>
              </a:ext>
            </a:extLst>
          </p:cNvPr>
          <p:cNvSpPr>
            <a:spLocks noGrp="1"/>
          </p:cNvSpPr>
          <p:nvPr>
            <p:ph type="ftr" sz="quarter" idx="3"/>
          </p:nvPr>
        </p:nvSpPr>
        <p:spPr/>
        <p:txBody>
          <a:bodyPr/>
          <a:lstStyle/>
          <a:p>
            <a:r>
              <a:rPr lang="zh-TW" altLang="en-US">
                <a:solidFill>
                  <a:schemeClr val="tx1">
                    <a:lumMod val="65000"/>
                    <a:lumOff val="35000"/>
                  </a:schemeClr>
                </a:solidFill>
              </a:rPr>
              <a:t>来訪者満足度調査</a:t>
            </a:r>
            <a:r>
              <a:rPr lang="en-US" altLang="zh-TW">
                <a:solidFill>
                  <a:schemeClr val="tx1">
                    <a:lumMod val="65000"/>
                    <a:lumOff val="35000"/>
                  </a:schemeClr>
                </a:solidFill>
              </a:rPr>
              <a:t>202</a:t>
            </a:r>
            <a:r>
              <a:rPr lang="en-US" altLang="ja-JP">
                <a:solidFill>
                  <a:schemeClr val="tx1">
                    <a:lumMod val="65000"/>
                    <a:lumOff val="35000"/>
                  </a:schemeClr>
                </a:solidFill>
              </a:rPr>
              <a:t>5</a:t>
            </a:r>
            <a:r>
              <a:rPr lang="en-US" altLang="zh-TW">
                <a:solidFill>
                  <a:schemeClr val="tx1">
                    <a:lumMod val="65000"/>
                    <a:lumOff val="35000"/>
                  </a:schemeClr>
                </a:solidFill>
              </a:rPr>
              <a:t>【</a:t>
            </a:r>
            <a:r>
              <a:rPr lang="zh-TW" altLang="en-US">
                <a:solidFill>
                  <a:schemeClr val="tx1">
                    <a:lumMod val="65000"/>
                    <a:lumOff val="35000"/>
                  </a:schemeClr>
                </a:solidFill>
              </a:rPr>
              <a:t>南紀白浜</a:t>
            </a:r>
            <a:r>
              <a:rPr lang="en-US" altLang="zh-TW">
                <a:solidFill>
                  <a:schemeClr val="tx1">
                    <a:lumMod val="65000"/>
                    <a:lumOff val="35000"/>
                  </a:schemeClr>
                </a:solidFill>
              </a:rPr>
              <a:t>】</a:t>
            </a:r>
            <a:endParaRPr lang="en-US" altLang="ja-JP">
              <a:solidFill>
                <a:schemeClr val="tx1">
                  <a:lumMod val="65000"/>
                  <a:lumOff val="35000"/>
                </a:schemeClr>
              </a:solidFill>
            </a:endParaRPr>
          </a:p>
        </p:txBody>
      </p:sp>
      <p:sp>
        <p:nvSpPr>
          <p:cNvPr id="5" name="コンテンツ プレースホルダー 4">
            <a:extLst>
              <a:ext uri="{FF2B5EF4-FFF2-40B4-BE49-F238E27FC236}">
                <a16:creationId xmlns:a16="http://schemas.microsoft.com/office/drawing/2014/main" id="{8CDA6756-3B0F-2CD7-F019-A34395902EC0}"/>
              </a:ext>
            </a:extLst>
          </p:cNvPr>
          <p:cNvSpPr>
            <a:spLocks noGrp="1"/>
          </p:cNvSpPr>
          <p:nvPr>
            <p:ph sz="quarter" idx="12"/>
          </p:nvPr>
        </p:nvSpPr>
        <p:spPr/>
        <p:txBody>
          <a:bodyPr/>
          <a:lstStyle/>
          <a:p>
            <a:pPr lvl="1"/>
            <a:r>
              <a:rPr kumimoji="1" lang="en-US" altLang="ja-JP" dirty="0"/>
              <a:t>【</a:t>
            </a:r>
            <a:r>
              <a:rPr kumimoji="1" lang="ja-JP" altLang="en-US" dirty="0"/>
              <a:t>日帰り客</a:t>
            </a:r>
            <a:r>
              <a:rPr kumimoji="1" lang="en-US" altLang="ja-JP" dirty="0"/>
              <a:t>】</a:t>
            </a:r>
            <a:r>
              <a:rPr kumimoji="1" lang="ja-JP" altLang="en-US" dirty="0"/>
              <a:t>は「田辺市」が</a:t>
            </a:r>
            <a:r>
              <a:rPr kumimoji="1" lang="en-US" altLang="ja-JP" dirty="0"/>
              <a:t>15</a:t>
            </a:r>
            <a:r>
              <a:rPr kumimoji="1" lang="ja-JP" altLang="en-US" dirty="0"/>
              <a:t>％で宿泊客と比べて高いが、「和歌山市」は</a:t>
            </a:r>
            <a:r>
              <a:rPr kumimoji="1" lang="en-US" altLang="ja-JP" dirty="0"/>
              <a:t>7</a:t>
            </a:r>
            <a:r>
              <a:rPr kumimoji="1" lang="ja-JP" altLang="en-US" dirty="0"/>
              <a:t>％と低い</a:t>
            </a:r>
            <a:endParaRPr lang="en-US" altLang="ja-JP" dirty="0"/>
          </a:p>
          <a:p>
            <a:pPr lvl="2"/>
            <a:r>
              <a:rPr kumimoji="1" lang="ja-JP" altLang="en-US" dirty="0"/>
              <a:t>居住地別にみると、県内居住者では「田辺市」（</a:t>
            </a:r>
            <a:r>
              <a:rPr kumimoji="1" lang="en-US" altLang="ja-JP" dirty="0"/>
              <a:t>17</a:t>
            </a:r>
            <a:r>
              <a:rPr kumimoji="1" lang="ja-JP" altLang="en-US" dirty="0"/>
              <a:t>％）が最も高い</a:t>
            </a:r>
            <a:r>
              <a:rPr lang="ja-JP" altLang="en-US" dirty="0"/>
              <a:t>。首都圏からの来訪者では「和歌山市」「大阪」（ともに</a:t>
            </a:r>
            <a:r>
              <a:rPr lang="en-US" altLang="ja-JP" dirty="0"/>
              <a:t>15</a:t>
            </a:r>
            <a:r>
              <a:rPr lang="ja-JP" altLang="en-US" dirty="0"/>
              <a:t>％）が最も高く、「田辺市」が他と比べて低い</a:t>
            </a:r>
            <a:endParaRPr kumimoji="1" lang="en-US" altLang="ja-JP" dirty="0"/>
          </a:p>
          <a:p>
            <a:pPr lvl="2"/>
            <a:r>
              <a:rPr kumimoji="1" lang="ja-JP" altLang="en-US" dirty="0"/>
              <a:t>同行者別にみると、ひとり旅は「大阪」が</a:t>
            </a:r>
            <a:r>
              <a:rPr kumimoji="1" lang="en-US" altLang="ja-JP" dirty="0"/>
              <a:t>16</a:t>
            </a:r>
            <a:r>
              <a:rPr kumimoji="1" lang="ja-JP" altLang="en-US" dirty="0"/>
              <a:t>％で他と比べて高いが、中学生以下の子供を含む家族では立ち寄り場所がない方が</a:t>
            </a:r>
            <a:r>
              <a:rPr kumimoji="1" lang="en-US" altLang="ja-JP" dirty="0"/>
              <a:t>6</a:t>
            </a:r>
            <a:r>
              <a:rPr kumimoji="1" lang="ja-JP" altLang="en-US" dirty="0"/>
              <a:t>割を超えて高い</a:t>
            </a:r>
            <a:endParaRPr kumimoji="1" lang="en-US" altLang="ja-JP" dirty="0"/>
          </a:p>
          <a:p>
            <a:pPr lvl="2"/>
            <a:r>
              <a:rPr lang="ja-JP" altLang="en-US" dirty="0"/>
              <a:t>来訪時期別に見ると、冬季来訪者で「田辺市」が</a:t>
            </a:r>
            <a:r>
              <a:rPr lang="en-US" altLang="ja-JP" dirty="0"/>
              <a:t>17</a:t>
            </a:r>
            <a:r>
              <a:rPr lang="ja-JP" altLang="en-US" dirty="0"/>
              <a:t>％と他と比べて高く、南紀白浜の後に他に立ち寄った割合も</a:t>
            </a:r>
            <a:r>
              <a:rPr lang="en-US" altLang="ja-JP" dirty="0"/>
              <a:t>46</a:t>
            </a:r>
            <a:r>
              <a:rPr lang="ja-JP" altLang="en-US" dirty="0"/>
              <a:t>％と他と比べて高い</a:t>
            </a:r>
          </a:p>
          <a:p>
            <a:pPr marL="176213" indent="0">
              <a:buNone/>
            </a:pPr>
            <a:endParaRPr kumimoji="1" lang="ja-JP" altLang="en-US" dirty="0"/>
          </a:p>
        </p:txBody>
      </p:sp>
      <p:pic>
        <p:nvPicPr>
          <p:cNvPr id="9" name="図 8">
            <a:extLst>
              <a:ext uri="{FF2B5EF4-FFF2-40B4-BE49-F238E27FC236}">
                <a16:creationId xmlns:a16="http://schemas.microsoft.com/office/drawing/2014/main" id="{0338EADD-EC08-20D4-C52F-C50F6F317BEB}"/>
              </a:ext>
            </a:extLst>
          </p:cNvPr>
          <p:cNvPicPr/>
          <p:nvPr/>
        </p:nvPicPr>
        <p:blipFill>
          <a:blip r:embed="rId3"/>
          <a:stretch>
            <a:fillRect/>
          </a:stretch>
        </p:blipFill>
        <p:spPr>
          <a:xfrm>
            <a:off x="6915416" y="6327308"/>
            <a:ext cx="2933664" cy="486704"/>
          </a:xfrm>
          <a:prstGeom prst="rect">
            <a:avLst/>
          </a:prstGeom>
        </p:spPr>
      </p:pic>
    </p:spTree>
    <p:extLst>
      <p:ext uri="{BB962C8B-B14F-4D97-AF65-F5344CB8AC3E}">
        <p14:creationId xmlns:p14="http://schemas.microsoft.com/office/powerpoint/2010/main" val="1009663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F7817F-CD40-9BF5-8BA2-BB5AA199B566}"/>
              </a:ext>
            </a:extLst>
          </p:cNvPr>
          <p:cNvSpPr>
            <a:spLocks noGrp="1"/>
          </p:cNvSpPr>
          <p:nvPr>
            <p:ph type="title"/>
          </p:nvPr>
        </p:nvSpPr>
        <p:spPr/>
        <p:txBody>
          <a:bodyPr/>
          <a:lstStyle/>
          <a:p>
            <a:r>
              <a:rPr kumimoji="1" lang="ja-JP" altLang="en-US"/>
              <a:t>目次</a:t>
            </a:r>
          </a:p>
        </p:txBody>
      </p:sp>
      <p:sp>
        <p:nvSpPr>
          <p:cNvPr id="3" name="テキスト プレースホルダー 2">
            <a:extLst>
              <a:ext uri="{FF2B5EF4-FFF2-40B4-BE49-F238E27FC236}">
                <a16:creationId xmlns:a16="http://schemas.microsoft.com/office/drawing/2014/main" id="{7E557A29-1DB4-8352-5965-87E65B4AB7A8}"/>
              </a:ext>
            </a:extLst>
          </p:cNvPr>
          <p:cNvSpPr>
            <a:spLocks noGrp="1"/>
          </p:cNvSpPr>
          <p:nvPr>
            <p:ph type="body" idx="1"/>
          </p:nvPr>
        </p:nvSpPr>
        <p:spPr>
          <a:xfrm>
            <a:off x="128588" y="758826"/>
            <a:ext cx="4607986" cy="4351338"/>
          </a:xfrm>
        </p:spPr>
        <p:txBody>
          <a:bodyPr/>
          <a:lstStyle/>
          <a:p>
            <a:r>
              <a:rPr kumimoji="1" lang="ja-JP" altLang="en-US" sz="1400" dirty="0">
                <a:latin typeface="BIZ UDゴシック" panose="020B0400000000000000" pitchFamily="49" charset="-128"/>
                <a:ea typeface="BIZ UDゴシック" panose="020B0400000000000000" pitchFamily="49" charset="-128"/>
              </a:rPr>
              <a:t>調査概要	</a:t>
            </a:r>
            <a:r>
              <a:rPr kumimoji="1" lang="en-US" altLang="ja-JP" sz="1400" dirty="0">
                <a:latin typeface="BIZ UDゴシック" panose="020B0400000000000000" pitchFamily="49" charset="-128"/>
                <a:ea typeface="BIZ UDゴシック" panose="020B0400000000000000" pitchFamily="49" charset="-128"/>
              </a:rPr>
              <a:t>		3</a:t>
            </a:r>
          </a:p>
          <a:p>
            <a:r>
              <a:rPr kumimoji="1" lang="ja-JP" altLang="en-US" sz="1400" dirty="0">
                <a:latin typeface="BIZ UDゴシック" panose="020B0400000000000000" pitchFamily="49" charset="-128"/>
                <a:ea typeface="BIZ UDゴシック" panose="020B0400000000000000" pitchFamily="49" charset="-128"/>
              </a:rPr>
              <a:t>地点ごとの回収件数	</a:t>
            </a:r>
            <a:r>
              <a:rPr kumimoji="1" lang="en-US" altLang="ja-JP" sz="1400" dirty="0">
                <a:latin typeface="BIZ UDゴシック" panose="020B0400000000000000" pitchFamily="49" charset="-128"/>
                <a:ea typeface="BIZ UDゴシック" panose="020B0400000000000000" pitchFamily="49" charset="-128"/>
              </a:rPr>
              <a:t>	4</a:t>
            </a:r>
          </a:p>
          <a:p>
            <a:r>
              <a:rPr kumimoji="1" lang="en-US" altLang="ja-JP" sz="1400" dirty="0">
                <a:latin typeface="BIZ UDゴシック" panose="020B0400000000000000" pitchFamily="49" charset="-128"/>
                <a:ea typeface="BIZ UDゴシック" panose="020B0400000000000000" pitchFamily="49" charset="-128"/>
              </a:rPr>
              <a:t>2025</a:t>
            </a:r>
            <a:r>
              <a:rPr kumimoji="1" lang="ja-JP" altLang="en-US" sz="1400" dirty="0">
                <a:latin typeface="BIZ UDゴシック" panose="020B0400000000000000" pitchFamily="49" charset="-128"/>
                <a:ea typeface="BIZ UDゴシック" panose="020B0400000000000000" pitchFamily="49" charset="-128"/>
              </a:rPr>
              <a:t>年度の国内旅行概況	</a:t>
            </a:r>
            <a:r>
              <a:rPr kumimoji="1" lang="en-US" altLang="ja-JP" sz="1400" dirty="0">
                <a:latin typeface="BIZ UDゴシック" panose="020B0400000000000000" pitchFamily="49" charset="-128"/>
                <a:ea typeface="BIZ UDゴシック" panose="020B0400000000000000" pitchFamily="49" charset="-128"/>
              </a:rPr>
              <a:t>	5</a:t>
            </a:r>
          </a:p>
          <a:p>
            <a:r>
              <a:rPr kumimoji="1" lang="ja-JP" altLang="en-US" sz="1400" dirty="0">
                <a:latin typeface="BIZ UDゴシック" panose="020B0400000000000000" pitchFamily="49" charset="-128"/>
                <a:ea typeface="BIZ UDゴシック" panose="020B0400000000000000" pitchFamily="49" charset="-128"/>
              </a:rPr>
              <a:t>回答者プロフィール</a:t>
            </a:r>
            <a:endParaRPr kumimoji="1" lang="en-US" altLang="ja-JP" sz="1400" dirty="0">
              <a:latin typeface="BIZ UDゴシック" panose="020B0400000000000000" pitchFamily="49" charset="-128"/>
              <a:ea typeface="BIZ UDゴシック" panose="020B0400000000000000" pitchFamily="49" charset="-128"/>
            </a:endParaRPr>
          </a:p>
          <a:p>
            <a:pPr lvl="2"/>
            <a:r>
              <a:rPr kumimoji="1" lang="ja-JP" altLang="en-US" dirty="0">
                <a:latin typeface="BIZ UDゴシック" panose="020B0400000000000000" pitchFamily="49" charset="-128"/>
                <a:ea typeface="BIZ UDゴシック" panose="020B0400000000000000" pitchFamily="49" charset="-128"/>
              </a:rPr>
              <a:t>性別／年代／居住地	</a:t>
            </a:r>
            <a:r>
              <a:rPr kumimoji="1" lang="en-US" altLang="ja-JP" dirty="0">
                <a:latin typeface="BIZ UDゴシック" panose="020B0400000000000000" pitchFamily="49" charset="-128"/>
                <a:ea typeface="BIZ UDゴシック" panose="020B0400000000000000" pitchFamily="49" charset="-128"/>
              </a:rPr>
              <a:t>	7</a:t>
            </a:r>
          </a:p>
          <a:p>
            <a:pPr lvl="2"/>
            <a:r>
              <a:rPr kumimoji="1" lang="ja-JP" altLang="en-US" dirty="0">
                <a:latin typeface="BIZ UDゴシック" panose="020B0400000000000000" pitchFamily="49" charset="-128"/>
                <a:ea typeface="BIZ UDゴシック" panose="020B0400000000000000" pitchFamily="49" charset="-128"/>
              </a:rPr>
              <a:t>滞在時間	</a:t>
            </a:r>
            <a:r>
              <a:rPr kumimoji="1" lang="en-US" altLang="ja-JP" dirty="0">
                <a:latin typeface="BIZ UDゴシック" panose="020B0400000000000000" pitchFamily="49" charset="-128"/>
                <a:ea typeface="BIZ UDゴシック" panose="020B0400000000000000" pitchFamily="49" charset="-128"/>
              </a:rPr>
              <a:t>		8</a:t>
            </a:r>
          </a:p>
          <a:p>
            <a:r>
              <a:rPr kumimoji="1" lang="ja-JP" altLang="en-US" dirty="0">
                <a:latin typeface="BIZ UDゴシック" panose="020B0400000000000000" pitchFamily="49" charset="-128"/>
                <a:ea typeface="BIZ UDゴシック" panose="020B0400000000000000" pitchFamily="49" charset="-128"/>
              </a:rPr>
              <a:t>来訪実態</a:t>
            </a:r>
            <a:endParaRPr kumimoji="1" lang="en-US" altLang="ja-JP" dirty="0">
              <a:latin typeface="BIZ UDゴシック" panose="020B0400000000000000" pitchFamily="49" charset="-128"/>
              <a:ea typeface="BIZ UDゴシック" panose="020B0400000000000000" pitchFamily="49" charset="-128"/>
            </a:endParaRPr>
          </a:p>
          <a:p>
            <a:pPr lvl="2"/>
            <a:r>
              <a:rPr kumimoji="1" lang="ja-JP" altLang="en-US" dirty="0">
                <a:latin typeface="BIZ UDゴシック" panose="020B0400000000000000" pitchFamily="49" charset="-128"/>
                <a:ea typeface="BIZ UDゴシック" panose="020B0400000000000000" pitchFamily="49" charset="-128"/>
              </a:rPr>
              <a:t>来訪回数（</a:t>
            </a:r>
            <a:r>
              <a:rPr kumimoji="1" lang="en-US" altLang="ja-JP" dirty="0">
                <a:latin typeface="BIZ UDゴシック" panose="020B0400000000000000" pitchFamily="49" charset="-128"/>
                <a:ea typeface="BIZ UDゴシック" panose="020B0400000000000000" pitchFamily="49" charset="-128"/>
              </a:rPr>
              <a:t>10</a:t>
            </a:r>
            <a:r>
              <a:rPr kumimoji="1" lang="ja-JP" altLang="en-US" dirty="0">
                <a:latin typeface="BIZ UDゴシック" panose="020B0400000000000000" pitchFamily="49" charset="-128"/>
                <a:ea typeface="BIZ UDゴシック" panose="020B0400000000000000" pitchFamily="49" charset="-128"/>
              </a:rPr>
              <a:t>年以内）</a:t>
            </a:r>
            <a:r>
              <a:rPr kumimoji="1" lang="en-US" altLang="ja-JP" dirty="0">
                <a:latin typeface="BIZ UDゴシック" panose="020B0400000000000000" pitchFamily="49" charset="-128"/>
                <a:ea typeface="BIZ UDゴシック" panose="020B0400000000000000" pitchFamily="49" charset="-128"/>
              </a:rPr>
              <a:t>	</a:t>
            </a:r>
            <a:r>
              <a:rPr kumimoji="1" lang="ja-JP" altLang="en-US" dirty="0">
                <a:latin typeface="BIZ UDゴシック" panose="020B0400000000000000" pitchFamily="49" charset="-128"/>
                <a:ea typeface="BIZ UDゴシック" panose="020B0400000000000000" pitchFamily="49" charset="-128"/>
              </a:rPr>
              <a:t>	</a:t>
            </a:r>
            <a:r>
              <a:rPr kumimoji="1" lang="en-US" altLang="ja-JP" dirty="0">
                <a:latin typeface="BIZ UDゴシック" panose="020B0400000000000000" pitchFamily="49" charset="-128"/>
                <a:ea typeface="BIZ UDゴシック" panose="020B0400000000000000" pitchFamily="49" charset="-128"/>
              </a:rPr>
              <a:t>10</a:t>
            </a:r>
          </a:p>
          <a:p>
            <a:pPr lvl="2"/>
            <a:r>
              <a:rPr kumimoji="1" lang="ja-JP" altLang="en-US" dirty="0">
                <a:latin typeface="BIZ UDゴシック" panose="020B0400000000000000" pitchFamily="49" charset="-128"/>
                <a:ea typeface="BIZ UDゴシック" panose="020B0400000000000000" pitchFamily="49" charset="-128"/>
              </a:rPr>
              <a:t>旅行同行者	</a:t>
            </a:r>
            <a:r>
              <a:rPr kumimoji="1" lang="en-US" altLang="ja-JP" dirty="0">
                <a:latin typeface="BIZ UDゴシック" panose="020B0400000000000000" pitchFamily="49" charset="-128"/>
                <a:ea typeface="BIZ UDゴシック" panose="020B0400000000000000" pitchFamily="49" charset="-128"/>
              </a:rPr>
              <a:t>		11</a:t>
            </a:r>
          </a:p>
          <a:p>
            <a:pPr lvl="2"/>
            <a:r>
              <a:rPr kumimoji="1" lang="ja-JP" altLang="en-US" dirty="0">
                <a:latin typeface="BIZ UDゴシック" panose="020B0400000000000000" pitchFamily="49" charset="-128"/>
                <a:ea typeface="BIZ UDゴシック" panose="020B0400000000000000" pitchFamily="49" charset="-128"/>
              </a:rPr>
              <a:t>宿泊形態	</a:t>
            </a:r>
            <a:r>
              <a:rPr kumimoji="1" lang="en-US" altLang="ja-JP" dirty="0">
                <a:latin typeface="BIZ UDゴシック" panose="020B0400000000000000" pitchFamily="49" charset="-128"/>
                <a:ea typeface="BIZ UDゴシック" panose="020B0400000000000000" pitchFamily="49" charset="-128"/>
              </a:rPr>
              <a:t>		12</a:t>
            </a:r>
          </a:p>
          <a:p>
            <a:pPr lvl="2"/>
            <a:r>
              <a:rPr kumimoji="1" lang="ja-JP" altLang="en-US" dirty="0">
                <a:latin typeface="BIZ UDゴシック" panose="020B0400000000000000" pitchFamily="49" charset="-128"/>
                <a:ea typeface="BIZ UDゴシック" panose="020B0400000000000000" pitchFamily="49" charset="-128"/>
              </a:rPr>
              <a:t>パッケージツアーの利用状況	</a:t>
            </a:r>
            <a:r>
              <a:rPr kumimoji="1" lang="en-US" altLang="ja-JP" dirty="0">
                <a:latin typeface="BIZ UDゴシック" panose="020B0400000000000000" pitchFamily="49" charset="-128"/>
                <a:ea typeface="BIZ UDゴシック" panose="020B0400000000000000" pitchFamily="49" charset="-128"/>
              </a:rPr>
              <a:t>13</a:t>
            </a:r>
          </a:p>
          <a:p>
            <a:pPr lvl="2"/>
            <a:r>
              <a:rPr kumimoji="1" lang="ja-JP" altLang="en-US" dirty="0">
                <a:latin typeface="BIZ UDゴシック" panose="020B0400000000000000" pitchFamily="49" charset="-128"/>
                <a:ea typeface="BIZ UDゴシック" panose="020B0400000000000000" pitchFamily="49" charset="-128"/>
              </a:rPr>
              <a:t>パッケージツアー代	</a:t>
            </a:r>
            <a:r>
              <a:rPr kumimoji="1" lang="en-US" altLang="ja-JP" dirty="0">
                <a:latin typeface="BIZ UDゴシック" panose="020B0400000000000000" pitchFamily="49" charset="-128"/>
                <a:ea typeface="BIZ UDゴシック" panose="020B0400000000000000" pitchFamily="49" charset="-128"/>
              </a:rPr>
              <a:t>	14</a:t>
            </a:r>
          </a:p>
          <a:p>
            <a:pPr lvl="2"/>
            <a:r>
              <a:rPr kumimoji="1" lang="ja-JP" altLang="en-US" dirty="0">
                <a:latin typeface="BIZ UDゴシック" panose="020B0400000000000000" pitchFamily="49" charset="-128"/>
                <a:ea typeface="BIZ UDゴシック" panose="020B0400000000000000" pitchFamily="49" charset="-128"/>
              </a:rPr>
              <a:t>交通手段（南紀白浜まで、南紀白浜内）	</a:t>
            </a:r>
            <a:r>
              <a:rPr kumimoji="1" lang="en-US" altLang="ja-JP" dirty="0">
                <a:latin typeface="BIZ UDゴシック" panose="020B0400000000000000" pitchFamily="49" charset="-128"/>
                <a:ea typeface="BIZ UDゴシック" panose="020B0400000000000000" pitchFamily="49" charset="-128"/>
              </a:rPr>
              <a:t>15</a:t>
            </a:r>
            <a:r>
              <a:rPr kumimoji="1" lang="ja-JP" altLang="en-US" dirty="0">
                <a:latin typeface="BIZ UDゴシック" panose="020B0400000000000000" pitchFamily="49" charset="-128"/>
                <a:ea typeface="BIZ UDゴシック" panose="020B0400000000000000" pitchFamily="49" charset="-128"/>
              </a:rPr>
              <a:t>～</a:t>
            </a:r>
            <a:r>
              <a:rPr kumimoji="1" lang="en-US" altLang="ja-JP" dirty="0">
                <a:latin typeface="BIZ UDゴシック" panose="020B0400000000000000" pitchFamily="49" charset="-128"/>
                <a:ea typeface="BIZ UDゴシック" panose="020B0400000000000000" pitchFamily="49" charset="-128"/>
              </a:rPr>
              <a:t>16</a:t>
            </a:r>
          </a:p>
          <a:p>
            <a:pPr lvl="2"/>
            <a:r>
              <a:rPr kumimoji="1" lang="ja-JP" altLang="en-US" dirty="0">
                <a:latin typeface="BIZ UDゴシック" panose="020B0400000000000000" pitchFamily="49" charset="-128"/>
                <a:ea typeface="BIZ UDゴシック" panose="020B0400000000000000" pitchFamily="49" charset="-128"/>
              </a:rPr>
              <a:t>南紀白浜来訪前後の立ち寄り場所	</a:t>
            </a:r>
            <a:r>
              <a:rPr kumimoji="1" lang="en-US" altLang="ja-JP" dirty="0">
                <a:latin typeface="BIZ UDゴシック" panose="020B0400000000000000" pitchFamily="49" charset="-128"/>
                <a:ea typeface="BIZ UDゴシック" panose="020B0400000000000000" pitchFamily="49" charset="-128"/>
              </a:rPr>
              <a:t>17</a:t>
            </a:r>
            <a:r>
              <a:rPr kumimoji="1" lang="ja-JP" altLang="en-US" dirty="0">
                <a:latin typeface="BIZ UDゴシック" panose="020B0400000000000000" pitchFamily="49" charset="-128"/>
                <a:ea typeface="BIZ UDゴシック" panose="020B0400000000000000" pitchFamily="49" charset="-128"/>
              </a:rPr>
              <a:t>～</a:t>
            </a:r>
            <a:r>
              <a:rPr kumimoji="1" lang="en-US" altLang="ja-JP" dirty="0">
                <a:latin typeface="BIZ UDゴシック" panose="020B0400000000000000" pitchFamily="49" charset="-128"/>
                <a:ea typeface="BIZ UDゴシック" panose="020B0400000000000000" pitchFamily="49" charset="-128"/>
              </a:rPr>
              <a:t>19</a:t>
            </a:r>
          </a:p>
          <a:p>
            <a:pPr lvl="2"/>
            <a:r>
              <a:rPr kumimoji="1" lang="ja-JP" altLang="en-US" dirty="0">
                <a:latin typeface="BIZ UDゴシック" panose="020B0400000000000000" pitchFamily="49" charset="-128"/>
                <a:ea typeface="BIZ UDゴシック" panose="020B0400000000000000" pitchFamily="49" charset="-128"/>
              </a:rPr>
              <a:t>南紀白浜を選んだ際の情報源	</a:t>
            </a:r>
            <a:r>
              <a:rPr kumimoji="1" lang="en-US" altLang="ja-JP" dirty="0">
                <a:latin typeface="BIZ UDゴシック" panose="020B0400000000000000" pitchFamily="49" charset="-128"/>
                <a:ea typeface="BIZ UDゴシック" panose="020B0400000000000000" pitchFamily="49" charset="-128"/>
              </a:rPr>
              <a:t>20</a:t>
            </a:r>
            <a:r>
              <a:rPr kumimoji="1" lang="ja-JP" altLang="en-US" dirty="0">
                <a:latin typeface="BIZ UDゴシック" panose="020B0400000000000000" pitchFamily="49" charset="-128"/>
                <a:ea typeface="BIZ UDゴシック" panose="020B0400000000000000" pitchFamily="49" charset="-128"/>
              </a:rPr>
              <a:t>～</a:t>
            </a:r>
            <a:r>
              <a:rPr kumimoji="1" lang="en-US" altLang="ja-JP" dirty="0">
                <a:latin typeface="BIZ UDゴシック" panose="020B0400000000000000" pitchFamily="49" charset="-128"/>
                <a:ea typeface="BIZ UDゴシック" panose="020B0400000000000000" pitchFamily="49" charset="-128"/>
              </a:rPr>
              <a:t>21</a:t>
            </a:r>
          </a:p>
          <a:p>
            <a:pPr lvl="2"/>
            <a:r>
              <a:rPr kumimoji="1" lang="ja-JP" altLang="en-US" dirty="0">
                <a:latin typeface="BIZ UDゴシック" panose="020B0400000000000000" pitchFamily="49" charset="-128"/>
                <a:ea typeface="BIZ UDゴシック" panose="020B0400000000000000" pitchFamily="49" charset="-128"/>
              </a:rPr>
              <a:t>再訪の決め手</a:t>
            </a:r>
            <a:r>
              <a:rPr kumimoji="1" lang="en-US" altLang="ja-JP" dirty="0">
                <a:latin typeface="BIZ UDゴシック" panose="020B0400000000000000" pitchFamily="49" charset="-128"/>
                <a:ea typeface="BIZ UDゴシック" panose="020B0400000000000000" pitchFamily="49" charset="-128"/>
              </a:rPr>
              <a:t>		</a:t>
            </a:r>
            <a:r>
              <a:rPr kumimoji="1" lang="ja-JP" altLang="en-US" dirty="0">
                <a:latin typeface="BIZ UDゴシック" panose="020B0400000000000000" pitchFamily="49" charset="-128"/>
                <a:ea typeface="BIZ UDゴシック" panose="020B0400000000000000" pitchFamily="49" charset="-128"/>
              </a:rPr>
              <a:t>	</a:t>
            </a:r>
            <a:r>
              <a:rPr kumimoji="1" lang="en-US" altLang="ja-JP" dirty="0">
                <a:latin typeface="BIZ UDゴシック" panose="020B0400000000000000" pitchFamily="49" charset="-128"/>
                <a:ea typeface="BIZ UDゴシック" panose="020B0400000000000000" pitchFamily="49" charset="-128"/>
              </a:rPr>
              <a:t>22</a:t>
            </a:r>
          </a:p>
          <a:p>
            <a:endParaRPr kumimoji="1" lang="ja-JP" altLang="en-US" dirty="0">
              <a:latin typeface="BIZ UDゴシック" panose="020B0400000000000000" pitchFamily="49" charset="-128"/>
              <a:ea typeface="BIZ UDゴシック" panose="020B0400000000000000" pitchFamily="49" charset="-128"/>
            </a:endParaRPr>
          </a:p>
        </p:txBody>
      </p:sp>
      <p:sp>
        <p:nvSpPr>
          <p:cNvPr id="4" name="スライド番号プレースホルダー 3">
            <a:extLst>
              <a:ext uri="{FF2B5EF4-FFF2-40B4-BE49-F238E27FC236}">
                <a16:creationId xmlns:a16="http://schemas.microsoft.com/office/drawing/2014/main" id="{E1BE3431-5957-5523-2859-0B6A96F91103}"/>
              </a:ext>
            </a:extLst>
          </p:cNvPr>
          <p:cNvSpPr>
            <a:spLocks noGrp="1"/>
          </p:cNvSpPr>
          <p:nvPr>
            <p:ph type="sldNum" sz="quarter" idx="10"/>
          </p:nvPr>
        </p:nvSpPr>
        <p:spPr/>
        <p:txBody>
          <a:bodyPr/>
          <a:lstStyle/>
          <a:p>
            <a:fld id="{4C61DD7A-5600-49A5-A932-0B0465818850}" type="slidenum">
              <a:rPr lang="en-US" altLang="ja-JP" smtClean="0"/>
              <a:pPr/>
              <a:t>2</a:t>
            </a:fld>
            <a:endParaRPr lang="en-US" altLang="ja-JP"/>
          </a:p>
        </p:txBody>
      </p:sp>
      <p:sp>
        <p:nvSpPr>
          <p:cNvPr id="5" name="フッター プレースホルダー 4">
            <a:extLst>
              <a:ext uri="{FF2B5EF4-FFF2-40B4-BE49-F238E27FC236}">
                <a16:creationId xmlns:a16="http://schemas.microsoft.com/office/drawing/2014/main" id="{232DD419-41C6-7741-BB55-6172E175B299}"/>
              </a:ext>
            </a:extLst>
          </p:cNvPr>
          <p:cNvSpPr>
            <a:spLocks noGrp="1"/>
          </p:cNvSpPr>
          <p:nvPr>
            <p:ph type="ftr" sz="quarter" idx="11"/>
          </p:nvPr>
        </p:nvSpPr>
        <p:spPr/>
        <p:txBody>
          <a:bodyPr/>
          <a:lstStyle/>
          <a:p>
            <a:r>
              <a:rPr lang="zh-TW" altLang="en-US"/>
              <a:t>来訪者満足度調査</a:t>
            </a:r>
            <a:r>
              <a:rPr lang="en-US" altLang="zh-TW"/>
              <a:t>202</a:t>
            </a:r>
            <a:r>
              <a:rPr lang="en-US" altLang="ja-JP"/>
              <a:t>5</a:t>
            </a:r>
            <a:r>
              <a:rPr lang="en-US" altLang="zh-TW"/>
              <a:t>【</a:t>
            </a:r>
            <a:r>
              <a:rPr lang="zh-TW" altLang="en-US"/>
              <a:t>南紀白浜</a:t>
            </a:r>
            <a:r>
              <a:rPr lang="en-US" altLang="zh-TW"/>
              <a:t>】</a:t>
            </a:r>
            <a:endParaRPr lang="en-US" altLang="ja-JP"/>
          </a:p>
        </p:txBody>
      </p:sp>
      <p:sp>
        <p:nvSpPr>
          <p:cNvPr id="6" name="テキスト プレースホルダー 2">
            <a:extLst>
              <a:ext uri="{FF2B5EF4-FFF2-40B4-BE49-F238E27FC236}">
                <a16:creationId xmlns:a16="http://schemas.microsoft.com/office/drawing/2014/main" id="{EFAC2B17-5565-2518-B58C-A0B969F92F33}"/>
              </a:ext>
            </a:extLst>
          </p:cNvPr>
          <p:cNvSpPr txBox="1">
            <a:spLocks/>
          </p:cNvSpPr>
          <p:nvPr/>
        </p:nvSpPr>
        <p:spPr>
          <a:xfrm>
            <a:off x="4741336" y="758826"/>
            <a:ext cx="5036076" cy="4351338"/>
          </a:xfrm>
          <a:prstGeom prst="rect">
            <a:avLst/>
          </a:prstGeom>
        </p:spPr>
        <p:txBody>
          <a:bodyPr/>
          <a:lstStyle>
            <a:lvl1pPr marL="360363" indent="-184150" algn="l" rtl="0" fontAlgn="base" latinLnBrk="1">
              <a:spcBef>
                <a:spcPts val="600"/>
              </a:spcBef>
              <a:spcAft>
                <a:spcPct val="0"/>
              </a:spcAft>
              <a:buClr>
                <a:srgbClr val="002060"/>
              </a:buClr>
              <a:buSzPct val="100000"/>
              <a:buFont typeface="游ゴシック Light" panose="020B0300000000000000" pitchFamily="50" charset="-128"/>
              <a:buChar char="▶"/>
              <a:defRPr kumimoji="1" lang="ja-JP" altLang="en-US" sz="1800" b="1" kern="1200" dirty="0" smtClean="0">
                <a:solidFill>
                  <a:srgbClr val="002060"/>
                </a:solidFill>
                <a:latin typeface="Meiryo UI" panose="020B0604030504040204" pitchFamily="50" charset="-128"/>
                <a:ea typeface="Meiryo UI" panose="020B0604030504040204" pitchFamily="50" charset="-128"/>
                <a:cs typeface="+mn-cs"/>
              </a:defRPr>
            </a:lvl1pPr>
            <a:lvl2pPr marL="352425" indent="-171450" algn="l" rtl="0" fontAlgn="base" latinLnBrk="1">
              <a:spcBef>
                <a:spcPct val="20000"/>
              </a:spcBef>
              <a:spcAft>
                <a:spcPct val="0"/>
              </a:spcAft>
              <a:buClr>
                <a:schemeClr val="tx1">
                  <a:lumMod val="65000"/>
                  <a:lumOff val="35000"/>
                </a:schemeClr>
              </a:buClr>
              <a:buFont typeface="ＭＳ Ｐゴシック" panose="020B0600070205080204" pitchFamily="50" charset="-128"/>
              <a:buChar char="-"/>
              <a:defRPr kumimoji="1" lang="ja-JP" altLang="en-US" sz="1400" kern="1200" dirty="0" smtClean="0">
                <a:solidFill>
                  <a:schemeClr val="tx1">
                    <a:lumMod val="50000"/>
                    <a:lumOff val="50000"/>
                  </a:schemeClr>
                </a:solidFill>
                <a:latin typeface="游ゴシック" panose="020B0400000000000000" pitchFamily="50" charset="-128"/>
                <a:ea typeface="游ゴシック" panose="020B0400000000000000" pitchFamily="50" charset="-128"/>
                <a:cs typeface="游ゴシック" panose="020B0400000000000000" pitchFamily="50" charset="-128"/>
              </a:defRPr>
            </a:lvl2pPr>
            <a:lvl3pPr marL="808038" indent="-85725" algn="l" rtl="0" fontAlgn="base" latinLnBrk="1">
              <a:lnSpc>
                <a:spcPct val="150000"/>
              </a:lnSpc>
              <a:spcBef>
                <a:spcPct val="20000"/>
              </a:spcBef>
              <a:spcAft>
                <a:spcPct val="0"/>
              </a:spcAft>
              <a:buClr>
                <a:schemeClr val="tx2"/>
              </a:buClr>
              <a:buFont typeface="ＭＳ Ｐゴシック" panose="020B0600070205080204" pitchFamily="50" charset="-128"/>
              <a:buChar char="-"/>
              <a:defRPr kumimoji="1" lang="ja-JP" altLang="en-US" sz="1200" b="1" kern="1200" dirty="0" smtClean="0">
                <a:solidFill>
                  <a:schemeClr val="tx1">
                    <a:lumMod val="65000"/>
                    <a:lumOff val="35000"/>
                  </a:schemeClr>
                </a:solidFill>
                <a:latin typeface="Meiryo UI" panose="020B0604030504040204" pitchFamily="50" charset="-128"/>
                <a:ea typeface="Meiryo UI" panose="020B0604030504040204" pitchFamily="50" charset="-128"/>
                <a:cs typeface="游ゴシック" panose="020B0400000000000000" pitchFamily="50" charset="-128"/>
              </a:defRPr>
            </a:lvl3pPr>
            <a:lvl4pPr marL="625475" indent="-180975" algn="l" rtl="0" fontAlgn="base" latinLnBrk="1">
              <a:lnSpc>
                <a:spcPct val="150000"/>
              </a:lnSpc>
              <a:spcBef>
                <a:spcPct val="20000"/>
              </a:spcBef>
              <a:spcAft>
                <a:spcPct val="0"/>
              </a:spcAft>
              <a:buClr>
                <a:schemeClr val="accent2"/>
              </a:buClr>
              <a:buChar char="–"/>
              <a:defRPr kumimoji="1" sz="1000" kern="1200">
                <a:solidFill>
                  <a:schemeClr val="tx1">
                    <a:lumMod val="65000"/>
                    <a:lumOff val="35000"/>
                  </a:schemeClr>
                </a:solidFill>
                <a:latin typeface="Meiryo UI" panose="020B0604030504040204" pitchFamily="50" charset="-128"/>
                <a:ea typeface="Meiryo UI" panose="020B0604030504040204" pitchFamily="50" charset="-128"/>
                <a:cs typeface="游ゴシック" panose="020B0400000000000000" pitchFamily="50" charset="-128"/>
              </a:defRPr>
            </a:lvl4pPr>
            <a:lvl5pPr marL="1135063" indent="-82550" algn="l" rtl="0" fontAlgn="base" latinLnBrk="1">
              <a:spcBef>
                <a:spcPct val="20000"/>
              </a:spcBef>
              <a:spcAft>
                <a:spcPct val="0"/>
              </a:spcAft>
              <a:buClr>
                <a:schemeClr val="tx2"/>
              </a:buClr>
              <a:buChar char="»"/>
              <a:defRPr kumimoji="1" sz="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400" dirty="0">
                <a:latin typeface="BIZ UDゴシック" panose="020B0400000000000000" pitchFamily="49" charset="-128"/>
                <a:ea typeface="BIZ UDゴシック" panose="020B0400000000000000" pitchFamily="49" charset="-128"/>
              </a:rPr>
              <a:t>体験と評価</a:t>
            </a:r>
            <a:endParaRPr lang="en-US" altLang="ja-JP" sz="1400" dirty="0">
              <a:latin typeface="BIZ UDゴシック" panose="020B0400000000000000" pitchFamily="49" charset="-128"/>
              <a:ea typeface="BIZ UDゴシック" panose="020B0400000000000000" pitchFamily="49" charset="-128"/>
            </a:endParaRPr>
          </a:p>
          <a:p>
            <a:pPr lvl="2"/>
            <a:r>
              <a:rPr lang="ja-JP" altLang="en-US" dirty="0">
                <a:latin typeface="BIZ UDゴシック" panose="020B0400000000000000" pitchFamily="49" charset="-128"/>
                <a:ea typeface="BIZ UDゴシック" panose="020B0400000000000000" pitchFamily="49" charset="-128"/>
              </a:rPr>
              <a:t>体験内容	</a:t>
            </a:r>
            <a:r>
              <a:rPr lang="en-US" altLang="ja-JP" dirty="0">
                <a:latin typeface="BIZ UDゴシック" panose="020B0400000000000000" pitchFamily="49" charset="-128"/>
                <a:ea typeface="BIZ UDゴシック" panose="020B0400000000000000" pitchFamily="49" charset="-128"/>
              </a:rPr>
              <a:t>		25</a:t>
            </a:r>
          </a:p>
          <a:p>
            <a:pPr lvl="2"/>
            <a:r>
              <a:rPr lang="ja-JP" altLang="en-US" dirty="0">
                <a:latin typeface="BIZ UDゴシック" panose="020B0400000000000000" pitchFamily="49" charset="-128"/>
                <a:ea typeface="BIZ UDゴシック" panose="020B0400000000000000" pitchFamily="49" charset="-128"/>
              </a:rPr>
              <a:t>体験の満足度	</a:t>
            </a:r>
            <a:r>
              <a:rPr lang="en-US" altLang="ja-JP" dirty="0">
                <a:latin typeface="BIZ UDゴシック" panose="020B0400000000000000" pitchFamily="49" charset="-128"/>
                <a:ea typeface="BIZ UDゴシック" panose="020B0400000000000000" pitchFamily="49" charset="-128"/>
              </a:rPr>
              <a:t>		27</a:t>
            </a:r>
          </a:p>
          <a:p>
            <a:pPr lvl="2"/>
            <a:r>
              <a:rPr lang="ja-JP" altLang="en-US" dirty="0">
                <a:latin typeface="BIZ UDゴシック" panose="020B0400000000000000" pitchFamily="49" charset="-128"/>
                <a:ea typeface="BIZ UDゴシック" panose="020B0400000000000000" pitchFamily="49" charset="-128"/>
              </a:rPr>
              <a:t>施設の評価	</a:t>
            </a:r>
            <a:r>
              <a:rPr lang="en-US" altLang="ja-JP" dirty="0">
                <a:latin typeface="BIZ UDゴシック" panose="020B0400000000000000" pitchFamily="49" charset="-128"/>
                <a:ea typeface="BIZ UDゴシック" panose="020B0400000000000000" pitchFamily="49" charset="-128"/>
              </a:rPr>
              <a:t>		29</a:t>
            </a:r>
          </a:p>
          <a:p>
            <a:pPr lvl="2"/>
            <a:r>
              <a:rPr lang="ja-JP" altLang="en-US" dirty="0">
                <a:latin typeface="BIZ UDゴシック" panose="020B0400000000000000" pitchFamily="49" charset="-128"/>
                <a:ea typeface="BIZ UDゴシック" panose="020B0400000000000000" pitchFamily="49" charset="-128"/>
              </a:rPr>
              <a:t>施設の評価</a:t>
            </a: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宿泊施設・飲食店</a:t>
            </a:r>
            <a:r>
              <a:rPr lang="en-US" altLang="ja-JP" dirty="0">
                <a:latin typeface="BIZ UDゴシック" panose="020B0400000000000000" pitchFamily="49" charset="-128"/>
                <a:ea typeface="BIZ UDゴシック" panose="020B0400000000000000" pitchFamily="49" charset="-128"/>
              </a:rPr>
              <a:t>】	30</a:t>
            </a:r>
          </a:p>
          <a:p>
            <a:pPr lvl="2"/>
            <a:r>
              <a:rPr lang="ja-JP" altLang="en-US" dirty="0">
                <a:latin typeface="BIZ UDゴシック" panose="020B0400000000000000" pitchFamily="49" charset="-128"/>
                <a:ea typeface="BIZ UDゴシック" panose="020B0400000000000000" pitchFamily="49" charset="-128"/>
              </a:rPr>
              <a:t>施設の評価</a:t>
            </a: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土産店・観光スポット</a:t>
            </a:r>
            <a:r>
              <a:rPr lang="en-US" altLang="ja-JP" dirty="0">
                <a:latin typeface="BIZ UDゴシック" panose="020B0400000000000000" pitchFamily="49" charset="-128"/>
                <a:ea typeface="BIZ UDゴシック" panose="020B0400000000000000" pitchFamily="49" charset="-128"/>
              </a:rPr>
              <a:t>】	31</a:t>
            </a:r>
          </a:p>
          <a:p>
            <a:r>
              <a:rPr lang="ja-JP" altLang="en-US" dirty="0">
                <a:latin typeface="BIZ UDゴシック" panose="020B0400000000000000" pitchFamily="49" charset="-128"/>
                <a:ea typeface="BIZ UDゴシック" panose="020B0400000000000000" pitchFamily="49" charset="-128"/>
              </a:rPr>
              <a:t>総合指標</a:t>
            </a:r>
            <a:endParaRPr lang="en-US" altLang="ja-JP" dirty="0">
              <a:latin typeface="BIZ UDゴシック" panose="020B0400000000000000" pitchFamily="49" charset="-128"/>
              <a:ea typeface="BIZ UDゴシック" panose="020B0400000000000000" pitchFamily="49" charset="-128"/>
            </a:endParaRPr>
          </a:p>
          <a:p>
            <a:pPr lvl="2"/>
            <a:r>
              <a:rPr lang="en-US" altLang="ja-JP" dirty="0">
                <a:latin typeface="BIZ UDゴシック" panose="020B0400000000000000" pitchFamily="49" charset="-128"/>
                <a:ea typeface="BIZ UDゴシック" panose="020B0400000000000000" pitchFamily="49" charset="-128"/>
              </a:rPr>
              <a:t>KPI</a:t>
            </a:r>
            <a:r>
              <a:rPr lang="ja-JP" altLang="en-US" dirty="0">
                <a:latin typeface="BIZ UDゴシック" panose="020B0400000000000000" pitchFamily="49" charset="-128"/>
                <a:ea typeface="BIZ UDゴシック" panose="020B0400000000000000" pitchFamily="49" charset="-128"/>
              </a:rPr>
              <a:t>指標等の水準把握</a:t>
            </a:r>
            <a:r>
              <a:rPr lang="en-US" altLang="ja-JP" dirty="0">
                <a:latin typeface="BIZ UDゴシック" panose="020B0400000000000000" pitchFamily="49" charset="-128"/>
                <a:ea typeface="BIZ UDゴシック" panose="020B0400000000000000" pitchFamily="49" charset="-128"/>
              </a:rPr>
              <a:t>	</a:t>
            </a:r>
            <a:r>
              <a:rPr lang="ja-JP" altLang="en-US" dirty="0">
                <a:latin typeface="BIZ UDゴシック" panose="020B0400000000000000" pitchFamily="49" charset="-128"/>
                <a:ea typeface="BIZ UDゴシック" panose="020B0400000000000000" pitchFamily="49" charset="-128"/>
              </a:rPr>
              <a:t>	</a:t>
            </a:r>
            <a:r>
              <a:rPr lang="en-US" altLang="ja-JP" dirty="0">
                <a:latin typeface="BIZ UDゴシック" panose="020B0400000000000000" pitchFamily="49" charset="-128"/>
                <a:ea typeface="BIZ UDゴシック" panose="020B0400000000000000" pitchFamily="49" charset="-128"/>
              </a:rPr>
              <a:t>33</a:t>
            </a:r>
          </a:p>
          <a:p>
            <a:pPr lvl="2"/>
            <a:r>
              <a:rPr lang="ja-JP" altLang="en-US" dirty="0">
                <a:latin typeface="BIZ UDゴシック" panose="020B0400000000000000" pitchFamily="49" charset="-128"/>
                <a:ea typeface="BIZ UDゴシック" panose="020B0400000000000000" pitchFamily="49" charset="-128"/>
              </a:rPr>
              <a:t>総合指標の結果	</a:t>
            </a:r>
            <a:r>
              <a:rPr lang="en-US" altLang="ja-JP" dirty="0">
                <a:latin typeface="BIZ UDゴシック" panose="020B0400000000000000" pitchFamily="49" charset="-128"/>
                <a:ea typeface="BIZ UDゴシック" panose="020B0400000000000000" pitchFamily="49" charset="-128"/>
              </a:rPr>
              <a:t>	34</a:t>
            </a:r>
          </a:p>
          <a:p>
            <a:pPr lvl="2"/>
            <a:r>
              <a:rPr lang="ja-JP" altLang="en-US" dirty="0">
                <a:latin typeface="BIZ UDゴシック" panose="020B0400000000000000" pitchFamily="49" charset="-128"/>
                <a:ea typeface="BIZ UDゴシック" panose="020B0400000000000000" pitchFamily="49" charset="-128"/>
              </a:rPr>
              <a:t>総合指標の結果：主要３項目	</a:t>
            </a:r>
            <a:r>
              <a:rPr lang="en-US" altLang="ja-JP" dirty="0">
                <a:latin typeface="BIZ UDゴシック" panose="020B0400000000000000" pitchFamily="49" charset="-128"/>
                <a:ea typeface="BIZ UDゴシック" panose="020B0400000000000000" pitchFamily="49" charset="-128"/>
              </a:rPr>
              <a:t>35</a:t>
            </a:r>
          </a:p>
          <a:p>
            <a:pPr lvl="2"/>
            <a:r>
              <a:rPr lang="ja-JP" altLang="en-US" dirty="0">
                <a:latin typeface="BIZ UDゴシック" panose="020B0400000000000000" pitchFamily="49" charset="-128"/>
                <a:ea typeface="BIZ UDゴシック" panose="020B0400000000000000" pitchFamily="49" charset="-128"/>
              </a:rPr>
              <a:t>総合満足度と体験内容	</a:t>
            </a:r>
            <a:r>
              <a:rPr lang="en-US" altLang="ja-JP" dirty="0">
                <a:latin typeface="BIZ UDゴシック" panose="020B0400000000000000" pitchFamily="49" charset="-128"/>
                <a:ea typeface="BIZ UDゴシック" panose="020B0400000000000000" pitchFamily="49" charset="-128"/>
              </a:rPr>
              <a:t>	37</a:t>
            </a:r>
          </a:p>
          <a:p>
            <a:pPr lvl="2"/>
            <a:r>
              <a:rPr lang="ja-JP" altLang="en-US" dirty="0">
                <a:latin typeface="BIZ UDゴシック" panose="020B0400000000000000" pitchFamily="49" charset="-128"/>
                <a:ea typeface="BIZ UDゴシック" panose="020B0400000000000000" pitchFamily="49" charset="-128"/>
              </a:rPr>
              <a:t>総合満足度と個別評価	</a:t>
            </a:r>
            <a:r>
              <a:rPr lang="en-US" altLang="ja-JP" dirty="0">
                <a:latin typeface="BIZ UDゴシック" panose="020B0400000000000000" pitchFamily="49" charset="-128"/>
                <a:ea typeface="BIZ UDゴシック" panose="020B0400000000000000" pitchFamily="49" charset="-128"/>
              </a:rPr>
              <a:t>	38</a:t>
            </a:r>
          </a:p>
          <a:p>
            <a:r>
              <a:rPr lang="ja-JP" altLang="en-US" dirty="0">
                <a:latin typeface="BIZ UDゴシック" panose="020B0400000000000000" pitchFamily="49" charset="-128"/>
                <a:ea typeface="BIZ UDゴシック" panose="020B0400000000000000" pitchFamily="49" charset="-128"/>
              </a:rPr>
              <a:t>考察</a:t>
            </a:r>
            <a:endParaRPr lang="en-US" altLang="ja-JP" dirty="0">
              <a:latin typeface="BIZ UDゴシック" panose="020B0400000000000000" pitchFamily="49" charset="-128"/>
              <a:ea typeface="BIZ UDゴシック" panose="020B0400000000000000" pitchFamily="49" charset="-128"/>
            </a:endParaRPr>
          </a:p>
          <a:p>
            <a:pPr lvl="2"/>
            <a:r>
              <a:rPr lang="en-US" altLang="ja-JP" dirty="0">
                <a:latin typeface="BIZ UDゴシック" panose="020B0400000000000000" pitchFamily="49" charset="-128"/>
                <a:ea typeface="BIZ UDゴシック" panose="020B0400000000000000" pitchFamily="49" charset="-128"/>
              </a:rPr>
              <a:t>KPI</a:t>
            </a:r>
            <a:r>
              <a:rPr lang="ja-JP" altLang="en-US" dirty="0">
                <a:latin typeface="BIZ UDゴシック" panose="020B0400000000000000" pitchFamily="49" charset="-128"/>
                <a:ea typeface="BIZ UDゴシック" panose="020B0400000000000000" pitchFamily="49" charset="-128"/>
              </a:rPr>
              <a:t>平均との比較</a:t>
            </a:r>
            <a:r>
              <a:rPr lang="en-US" altLang="ja-JP" dirty="0">
                <a:latin typeface="BIZ UDゴシック" panose="020B0400000000000000" pitchFamily="49" charset="-128"/>
                <a:ea typeface="BIZ UDゴシック" panose="020B0400000000000000" pitchFamily="49" charset="-128"/>
              </a:rPr>
              <a:t>		</a:t>
            </a:r>
          </a:p>
          <a:p>
            <a:pPr lvl="2"/>
            <a:r>
              <a:rPr lang="ja-JP" altLang="en-US" dirty="0">
                <a:latin typeface="BIZ UDゴシック" panose="020B0400000000000000" pitchFamily="49" charset="-128"/>
                <a:ea typeface="BIZ UDゴシック" panose="020B0400000000000000" pitchFamily="49" charset="-128"/>
              </a:rPr>
              <a:t>日帰り客と宿泊客のマネジメント	</a:t>
            </a:r>
            <a:r>
              <a:rPr lang="en-US" altLang="ja-JP" dirty="0">
                <a:latin typeface="BIZ UDゴシック" panose="020B0400000000000000" pitchFamily="49" charset="-128"/>
                <a:ea typeface="BIZ UDゴシック" panose="020B0400000000000000" pitchFamily="49" charset="-128"/>
              </a:rPr>
              <a:t>40</a:t>
            </a:r>
          </a:p>
          <a:p>
            <a:pPr lvl="2"/>
            <a:r>
              <a:rPr lang="ja-JP" altLang="en-US" dirty="0">
                <a:latin typeface="BIZ UDゴシック" panose="020B0400000000000000" pitchFamily="49" charset="-128"/>
                <a:ea typeface="BIZ UDゴシック" panose="020B0400000000000000" pitchFamily="49" charset="-128"/>
              </a:rPr>
              <a:t>交通手段</a:t>
            </a: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良かった点・改善点</a:t>
            </a:r>
            <a:r>
              <a:rPr lang="en-US" altLang="ja-JP" dirty="0">
                <a:latin typeface="BIZ UDゴシック" panose="020B0400000000000000" pitchFamily="49" charset="-128"/>
                <a:ea typeface="BIZ UDゴシック" panose="020B0400000000000000" pitchFamily="49" charset="-128"/>
              </a:rPr>
              <a:t>】	43</a:t>
            </a:r>
          </a:p>
          <a:p>
            <a:pPr lvl="2"/>
            <a:r>
              <a:rPr lang="ja-JP" altLang="en-US" dirty="0">
                <a:latin typeface="BIZ UDゴシック" panose="020B0400000000000000" pitchFamily="49" charset="-128"/>
                <a:ea typeface="BIZ UDゴシック" panose="020B0400000000000000" pitchFamily="49" charset="-128"/>
              </a:rPr>
              <a:t>施設の評価</a:t>
            </a: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良かった点・改善点</a:t>
            </a:r>
            <a:r>
              <a:rPr lang="en-US" altLang="ja-JP" dirty="0">
                <a:latin typeface="BIZ UDゴシック" panose="020B0400000000000000" pitchFamily="49" charset="-128"/>
                <a:ea typeface="BIZ UDゴシック" panose="020B0400000000000000" pitchFamily="49" charset="-128"/>
              </a:rPr>
              <a:t>】	45</a:t>
            </a:r>
          </a:p>
          <a:p>
            <a:endParaRPr lang="ja-JP" altLang="en-US"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898927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A8B31-D54B-395C-84A3-2DCB8B373BCD}"/>
            </a:ext>
          </a:extLst>
        </p:cNvPr>
        <p:cNvGrpSpPr/>
        <p:nvPr/>
      </p:nvGrpSpPr>
      <p:grpSpPr>
        <a:xfrm>
          <a:off x="0" y="0"/>
          <a:ext cx="0" cy="0"/>
          <a:chOff x="0" y="0"/>
          <a:chExt cx="0" cy="0"/>
        </a:xfrm>
      </p:grpSpPr>
      <p:sp>
        <p:nvSpPr>
          <p:cNvPr id="80898" name="Rectangle 2">
            <a:extLst>
              <a:ext uri="{FF2B5EF4-FFF2-40B4-BE49-F238E27FC236}">
                <a16:creationId xmlns:a16="http://schemas.microsoft.com/office/drawing/2014/main" id="{E266B373-EEED-BA5A-31FF-BE98F992A3C7}"/>
              </a:ext>
            </a:extLst>
          </p:cNvPr>
          <p:cNvSpPr>
            <a:spLocks noGrp="1" noChangeArrowheads="1"/>
          </p:cNvSpPr>
          <p:nvPr>
            <p:ph type="title"/>
          </p:nvPr>
        </p:nvSpPr>
        <p:spPr/>
        <p:txBody>
          <a:bodyPr/>
          <a:lstStyle/>
          <a:p>
            <a:r>
              <a:rPr lang="ja-JP" altLang="en-US"/>
              <a:t>南紀白浜を選んだ際の情報源</a:t>
            </a:r>
          </a:p>
        </p:txBody>
      </p:sp>
      <p:sp>
        <p:nvSpPr>
          <p:cNvPr id="12" name="スライド番号プレースホルダー 11">
            <a:extLst>
              <a:ext uri="{FF2B5EF4-FFF2-40B4-BE49-F238E27FC236}">
                <a16:creationId xmlns:a16="http://schemas.microsoft.com/office/drawing/2014/main" id="{0AB0EF8F-7F0D-B68A-1F4E-C82D1E2F1F9B}"/>
              </a:ext>
            </a:extLst>
          </p:cNvPr>
          <p:cNvSpPr>
            <a:spLocks noGrp="1"/>
          </p:cNvSpPr>
          <p:nvPr>
            <p:ph type="sldNum" sz="quarter" idx="11"/>
          </p:nvPr>
        </p:nvSpPr>
        <p:spPr/>
        <p:txBody>
          <a:bodyPr/>
          <a:lstStyle/>
          <a:p>
            <a:fld id="{4C61DD7A-5600-49A5-A932-0B0465818850}" type="slidenum">
              <a:rPr lang="en-US" altLang="ja-JP" smtClean="0"/>
              <a:pPr/>
              <a:t>20</a:t>
            </a:fld>
            <a:endParaRPr lang="en-US" altLang="ja-JP"/>
          </a:p>
        </p:txBody>
      </p:sp>
      <p:sp>
        <p:nvSpPr>
          <p:cNvPr id="3" name="フッター プレースホルダー 2">
            <a:extLst>
              <a:ext uri="{FF2B5EF4-FFF2-40B4-BE49-F238E27FC236}">
                <a16:creationId xmlns:a16="http://schemas.microsoft.com/office/drawing/2014/main" id="{7281F06C-A02D-9922-087B-5AD02EF1F123}"/>
              </a:ext>
            </a:extLst>
          </p:cNvPr>
          <p:cNvSpPr>
            <a:spLocks noGrp="1"/>
          </p:cNvSpPr>
          <p:nvPr>
            <p:ph type="ftr" sz="quarter" idx="3"/>
          </p:nvPr>
        </p:nvSpPr>
        <p:spPr/>
        <p:txBody>
          <a:bodyPr/>
          <a:lstStyle/>
          <a:p>
            <a:r>
              <a:rPr lang="zh-TW" altLang="en-US">
                <a:solidFill>
                  <a:schemeClr val="tx1">
                    <a:lumMod val="65000"/>
                    <a:lumOff val="35000"/>
                  </a:schemeClr>
                </a:solidFill>
              </a:rPr>
              <a:t>来訪者満足度調査</a:t>
            </a:r>
            <a:r>
              <a:rPr lang="en-US" altLang="zh-TW">
                <a:solidFill>
                  <a:schemeClr val="tx1">
                    <a:lumMod val="65000"/>
                    <a:lumOff val="35000"/>
                  </a:schemeClr>
                </a:solidFill>
              </a:rPr>
              <a:t>202</a:t>
            </a:r>
            <a:r>
              <a:rPr lang="en-US" altLang="ja-JP">
                <a:solidFill>
                  <a:schemeClr val="tx1">
                    <a:lumMod val="65000"/>
                    <a:lumOff val="35000"/>
                  </a:schemeClr>
                </a:solidFill>
              </a:rPr>
              <a:t>5</a:t>
            </a:r>
            <a:r>
              <a:rPr lang="en-US" altLang="zh-TW">
                <a:solidFill>
                  <a:schemeClr val="tx1">
                    <a:lumMod val="65000"/>
                    <a:lumOff val="35000"/>
                  </a:schemeClr>
                </a:solidFill>
              </a:rPr>
              <a:t>【</a:t>
            </a:r>
            <a:r>
              <a:rPr lang="zh-TW" altLang="en-US">
                <a:solidFill>
                  <a:schemeClr val="tx1">
                    <a:lumMod val="65000"/>
                    <a:lumOff val="35000"/>
                  </a:schemeClr>
                </a:solidFill>
              </a:rPr>
              <a:t>南紀白浜</a:t>
            </a:r>
            <a:r>
              <a:rPr lang="en-US" altLang="zh-TW">
                <a:solidFill>
                  <a:schemeClr val="tx1">
                    <a:lumMod val="65000"/>
                    <a:lumOff val="35000"/>
                  </a:schemeClr>
                </a:solidFill>
              </a:rPr>
              <a:t>】</a:t>
            </a:r>
            <a:endParaRPr lang="en-US" altLang="ja-JP">
              <a:solidFill>
                <a:schemeClr val="tx1">
                  <a:lumMod val="65000"/>
                  <a:lumOff val="35000"/>
                </a:schemeClr>
              </a:solidFill>
            </a:endParaRPr>
          </a:p>
        </p:txBody>
      </p:sp>
      <p:sp>
        <p:nvSpPr>
          <p:cNvPr id="5" name="コンテンツ プレースホルダー 4">
            <a:extLst>
              <a:ext uri="{FF2B5EF4-FFF2-40B4-BE49-F238E27FC236}">
                <a16:creationId xmlns:a16="http://schemas.microsoft.com/office/drawing/2014/main" id="{7CA8A66A-6F74-C8D4-AED9-7BABD674B08C}"/>
              </a:ext>
            </a:extLst>
          </p:cNvPr>
          <p:cNvSpPr>
            <a:spLocks noGrp="1"/>
          </p:cNvSpPr>
          <p:nvPr>
            <p:ph sz="quarter" idx="12"/>
          </p:nvPr>
        </p:nvSpPr>
        <p:spPr/>
        <p:txBody>
          <a:bodyPr lIns="91440" tIns="45720" rIns="91440" bIns="45720" anchor="t"/>
          <a:lstStyle/>
          <a:p>
            <a:pPr marL="360045"/>
            <a:r>
              <a:rPr lang="ja-JP" altLang="en-US" dirty="0">
                <a:ea typeface="BIZ UDゴシック"/>
              </a:rPr>
              <a:t>南紀白浜を選んだ際の情報源は「以前来訪した際の自身の経験」が</a:t>
            </a:r>
            <a:r>
              <a:rPr lang="en-US" altLang="ja-JP" dirty="0">
                <a:ea typeface="BIZ UDゴシック"/>
              </a:rPr>
              <a:t>55</a:t>
            </a:r>
            <a:r>
              <a:rPr lang="ja-JP" altLang="en-US" dirty="0">
                <a:ea typeface="BIZ UDゴシック"/>
              </a:rPr>
              <a:t>％と突出して最も高く、次いで「家族や友人知人からの紹介・推奨」（</a:t>
            </a:r>
            <a:r>
              <a:rPr lang="en-US" altLang="ja-JP" dirty="0">
                <a:ea typeface="BIZ UDゴシック"/>
              </a:rPr>
              <a:t>20</a:t>
            </a:r>
            <a:r>
              <a:rPr lang="ja-JP" altLang="en-US" dirty="0">
                <a:ea typeface="BIZ UDゴシック"/>
              </a:rPr>
              <a:t>％）、「その他インターネットの情報」（</a:t>
            </a:r>
            <a:r>
              <a:rPr lang="en-US" altLang="ja-JP" dirty="0">
                <a:ea typeface="BIZ UDゴシック"/>
              </a:rPr>
              <a:t>17</a:t>
            </a:r>
            <a:r>
              <a:rPr lang="ja-JP" altLang="en-US" dirty="0">
                <a:ea typeface="BIZ UDゴシック"/>
              </a:rPr>
              <a:t>％）が続く。</a:t>
            </a:r>
            <a:endParaRPr lang="en-US" altLang="ja-JP" dirty="0">
              <a:ea typeface="BIZ UDゴシック"/>
            </a:endParaRPr>
          </a:p>
          <a:p>
            <a:pPr marL="360045"/>
            <a:r>
              <a:rPr lang="en-US" altLang="ja-JP" dirty="0">
                <a:ea typeface="BIZ UD明朝 Medium"/>
              </a:rPr>
              <a:t>2024</a:t>
            </a:r>
            <a:r>
              <a:rPr lang="ja-JP" altLang="en-US" dirty="0">
                <a:ea typeface="BIZ UD明朝 Medium"/>
              </a:rPr>
              <a:t>年度と比べて、上位の順位に変動はないが、「以前来訪した際の自身の経験」が</a:t>
            </a:r>
            <a:r>
              <a:rPr lang="en-US" altLang="ja-JP" dirty="0">
                <a:ea typeface="BIZ UD明朝 Medium"/>
              </a:rPr>
              <a:t>4pt</a:t>
            </a:r>
            <a:r>
              <a:rPr lang="ja-JP" altLang="en-US" dirty="0">
                <a:ea typeface="BIZ UD明朝 Medium"/>
              </a:rPr>
              <a:t>増加し、「旅行雑誌・ガイドブックの記事」が</a:t>
            </a:r>
            <a:r>
              <a:rPr lang="en-US" altLang="ja-JP" dirty="0">
                <a:ea typeface="BIZ UD明朝 Medium"/>
              </a:rPr>
              <a:t>4pt</a:t>
            </a:r>
            <a:r>
              <a:rPr lang="ja-JP" altLang="en-US" dirty="0">
                <a:ea typeface="BIZ UD明朝 Medium"/>
              </a:rPr>
              <a:t>、「その他インターネットの情報」は</a:t>
            </a:r>
            <a:r>
              <a:rPr lang="en-US" altLang="ja-JP" dirty="0">
                <a:ea typeface="BIZ UD明朝 Medium"/>
              </a:rPr>
              <a:t>3pt</a:t>
            </a:r>
            <a:r>
              <a:rPr lang="ja-JP" altLang="en-US" dirty="0">
                <a:ea typeface="BIZ UD明朝 Medium"/>
              </a:rPr>
              <a:t>減少</a:t>
            </a:r>
            <a:endParaRPr lang="en-US" altLang="ja-JP" dirty="0">
              <a:ea typeface="BIZ UD明朝 Medium"/>
            </a:endParaRPr>
          </a:p>
          <a:p>
            <a:pPr marL="1074420" lvl="3"/>
            <a:r>
              <a:rPr lang="ja-JP" altLang="en-US" dirty="0">
                <a:ea typeface="BIZ UD明朝 Medium"/>
              </a:rPr>
              <a:t>その他の内容としては、「アドベンチャーワールドへ行きたかったから」「宿泊施設からのお知らせ」「行きたいイベントがあった」など。本年度は「パンダに会いたいから」などパンダを目的とした情報やきっかけがなくなった</a:t>
            </a:r>
            <a:endParaRPr lang="en-US" altLang="ja-JP" dirty="0">
              <a:ea typeface="BIZ UD明朝 Medium"/>
            </a:endParaRPr>
          </a:p>
        </p:txBody>
      </p:sp>
      <p:pic>
        <p:nvPicPr>
          <p:cNvPr id="2" name="図 1">
            <a:extLst>
              <a:ext uri="{FF2B5EF4-FFF2-40B4-BE49-F238E27FC236}">
                <a16:creationId xmlns:a16="http://schemas.microsoft.com/office/drawing/2014/main" id="{41453B0F-BB82-291F-9EC4-33048D5BF67C}"/>
              </a:ext>
            </a:extLst>
          </p:cNvPr>
          <p:cNvPicPr/>
          <p:nvPr/>
        </p:nvPicPr>
        <p:blipFill>
          <a:blip r:embed="rId3"/>
          <a:stretch>
            <a:fillRect/>
          </a:stretch>
        </p:blipFill>
        <p:spPr>
          <a:xfrm>
            <a:off x="2132085" y="2668016"/>
            <a:ext cx="7654201" cy="4087154"/>
          </a:xfrm>
          <a:prstGeom prst="rect">
            <a:avLst/>
          </a:prstGeom>
        </p:spPr>
      </p:pic>
    </p:spTree>
    <p:extLst>
      <p:ext uri="{BB962C8B-B14F-4D97-AF65-F5344CB8AC3E}">
        <p14:creationId xmlns:p14="http://schemas.microsoft.com/office/powerpoint/2010/main" val="299567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7E65C-A86E-057D-C436-A4ECA3E452DA}"/>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921A8572-3730-14CD-B395-B6CB2E1A98BE}"/>
              </a:ext>
            </a:extLst>
          </p:cNvPr>
          <p:cNvPicPr/>
          <p:nvPr/>
        </p:nvPicPr>
        <p:blipFill>
          <a:blip r:embed="rId3"/>
          <a:stretch>
            <a:fillRect/>
          </a:stretch>
        </p:blipFill>
        <p:spPr>
          <a:xfrm>
            <a:off x="2159740" y="2593022"/>
            <a:ext cx="7629583" cy="3714709"/>
          </a:xfrm>
          <a:prstGeom prst="rect">
            <a:avLst/>
          </a:prstGeom>
        </p:spPr>
      </p:pic>
      <p:sp>
        <p:nvSpPr>
          <p:cNvPr id="80898" name="Rectangle 2">
            <a:extLst>
              <a:ext uri="{FF2B5EF4-FFF2-40B4-BE49-F238E27FC236}">
                <a16:creationId xmlns:a16="http://schemas.microsoft.com/office/drawing/2014/main" id="{EBACD62E-DF9B-B95A-476C-93AACE6D4009}"/>
              </a:ext>
            </a:extLst>
          </p:cNvPr>
          <p:cNvSpPr>
            <a:spLocks noGrp="1" noChangeArrowheads="1"/>
          </p:cNvSpPr>
          <p:nvPr>
            <p:ph type="title"/>
          </p:nvPr>
        </p:nvSpPr>
        <p:spPr/>
        <p:txBody>
          <a:bodyPr/>
          <a:lstStyle/>
          <a:p>
            <a:r>
              <a:rPr lang="ja-JP" altLang="en-US"/>
              <a:t>南紀白浜を選んだ際の情報源</a:t>
            </a:r>
          </a:p>
        </p:txBody>
      </p:sp>
      <p:sp>
        <p:nvSpPr>
          <p:cNvPr id="12" name="スライド番号プレースホルダー 11">
            <a:extLst>
              <a:ext uri="{FF2B5EF4-FFF2-40B4-BE49-F238E27FC236}">
                <a16:creationId xmlns:a16="http://schemas.microsoft.com/office/drawing/2014/main" id="{E8561BE5-02D8-49BB-CC61-714B7B680901}"/>
              </a:ext>
            </a:extLst>
          </p:cNvPr>
          <p:cNvSpPr>
            <a:spLocks noGrp="1"/>
          </p:cNvSpPr>
          <p:nvPr>
            <p:ph type="sldNum" sz="quarter" idx="11"/>
          </p:nvPr>
        </p:nvSpPr>
        <p:spPr/>
        <p:txBody>
          <a:bodyPr/>
          <a:lstStyle/>
          <a:p>
            <a:fld id="{4C61DD7A-5600-49A5-A932-0B0465818850}" type="slidenum">
              <a:rPr lang="en-US" altLang="ja-JP" smtClean="0"/>
              <a:pPr/>
              <a:t>21</a:t>
            </a:fld>
            <a:endParaRPr lang="en-US" altLang="ja-JP"/>
          </a:p>
        </p:txBody>
      </p:sp>
      <p:sp>
        <p:nvSpPr>
          <p:cNvPr id="3" name="フッター プレースホルダー 2">
            <a:extLst>
              <a:ext uri="{FF2B5EF4-FFF2-40B4-BE49-F238E27FC236}">
                <a16:creationId xmlns:a16="http://schemas.microsoft.com/office/drawing/2014/main" id="{DADC5D88-8B37-6073-24C4-7032CABAED47}"/>
              </a:ext>
            </a:extLst>
          </p:cNvPr>
          <p:cNvSpPr>
            <a:spLocks noGrp="1"/>
          </p:cNvSpPr>
          <p:nvPr>
            <p:ph type="ftr" sz="quarter" idx="3"/>
          </p:nvPr>
        </p:nvSpPr>
        <p:spPr/>
        <p:txBody>
          <a:bodyPr/>
          <a:lstStyle/>
          <a:p>
            <a:r>
              <a:rPr lang="zh-TW" altLang="en-US">
                <a:solidFill>
                  <a:schemeClr val="tx1">
                    <a:lumMod val="65000"/>
                    <a:lumOff val="35000"/>
                  </a:schemeClr>
                </a:solidFill>
              </a:rPr>
              <a:t>来訪者満足度調査</a:t>
            </a:r>
            <a:r>
              <a:rPr lang="en-US" altLang="zh-TW">
                <a:solidFill>
                  <a:schemeClr val="tx1">
                    <a:lumMod val="65000"/>
                    <a:lumOff val="35000"/>
                  </a:schemeClr>
                </a:solidFill>
              </a:rPr>
              <a:t>202</a:t>
            </a:r>
            <a:r>
              <a:rPr lang="en-US" altLang="ja-JP">
                <a:solidFill>
                  <a:schemeClr val="tx1">
                    <a:lumMod val="65000"/>
                    <a:lumOff val="35000"/>
                  </a:schemeClr>
                </a:solidFill>
              </a:rPr>
              <a:t>5</a:t>
            </a:r>
            <a:r>
              <a:rPr lang="en-US" altLang="zh-TW">
                <a:solidFill>
                  <a:schemeClr val="tx1">
                    <a:lumMod val="65000"/>
                    <a:lumOff val="35000"/>
                  </a:schemeClr>
                </a:solidFill>
              </a:rPr>
              <a:t>【</a:t>
            </a:r>
            <a:r>
              <a:rPr lang="zh-TW" altLang="en-US">
                <a:solidFill>
                  <a:schemeClr val="tx1">
                    <a:lumMod val="65000"/>
                    <a:lumOff val="35000"/>
                  </a:schemeClr>
                </a:solidFill>
              </a:rPr>
              <a:t>南紀白浜</a:t>
            </a:r>
            <a:r>
              <a:rPr lang="en-US" altLang="zh-TW">
                <a:solidFill>
                  <a:schemeClr val="tx1">
                    <a:lumMod val="65000"/>
                    <a:lumOff val="35000"/>
                  </a:schemeClr>
                </a:solidFill>
              </a:rPr>
              <a:t>】</a:t>
            </a:r>
            <a:endParaRPr lang="en-US" altLang="ja-JP">
              <a:solidFill>
                <a:schemeClr val="tx1">
                  <a:lumMod val="65000"/>
                  <a:lumOff val="35000"/>
                </a:schemeClr>
              </a:solidFill>
            </a:endParaRPr>
          </a:p>
        </p:txBody>
      </p:sp>
      <p:sp>
        <p:nvSpPr>
          <p:cNvPr id="5" name="コンテンツ プレースホルダー 4">
            <a:extLst>
              <a:ext uri="{FF2B5EF4-FFF2-40B4-BE49-F238E27FC236}">
                <a16:creationId xmlns:a16="http://schemas.microsoft.com/office/drawing/2014/main" id="{F0ACE651-5033-FBA5-E0FC-8AD9B3B9F806}"/>
              </a:ext>
            </a:extLst>
          </p:cNvPr>
          <p:cNvSpPr>
            <a:spLocks noGrp="1"/>
          </p:cNvSpPr>
          <p:nvPr>
            <p:ph sz="quarter" idx="12"/>
          </p:nvPr>
        </p:nvSpPr>
        <p:spPr/>
        <p:txBody>
          <a:bodyPr lIns="91440" tIns="45720" rIns="91440" bIns="45720" anchor="t"/>
          <a:lstStyle/>
          <a:p>
            <a:pPr marL="541020" lvl="1"/>
            <a:r>
              <a:rPr lang="ja-JP" altLang="en-US" dirty="0">
                <a:ea typeface="BIZ UDゴシック"/>
              </a:rPr>
              <a:t>【日帰り客】は「以前来訪した際の自身の経験」が</a:t>
            </a:r>
            <a:r>
              <a:rPr lang="en-US" altLang="ja-JP" dirty="0">
                <a:ea typeface="BIZ UDゴシック"/>
              </a:rPr>
              <a:t>55</a:t>
            </a:r>
            <a:r>
              <a:rPr lang="ja-JP" altLang="en-US" dirty="0">
                <a:ea typeface="BIZ UDゴシック"/>
              </a:rPr>
              <a:t>％で最も高く、宿泊客と同スコア。「県市町村や地元観光局のサイト、ブログ」（</a:t>
            </a:r>
            <a:r>
              <a:rPr lang="en-US" altLang="ja-JP" dirty="0">
                <a:ea typeface="BIZ UDゴシック"/>
              </a:rPr>
              <a:t>16</a:t>
            </a:r>
            <a:r>
              <a:rPr lang="ja-JP" altLang="en-US" dirty="0">
                <a:ea typeface="BIZ UDゴシック"/>
              </a:rPr>
              <a:t>％）、「県市町村や地元観光局のパンフレット」（</a:t>
            </a:r>
            <a:r>
              <a:rPr lang="en-US" altLang="ja-JP" dirty="0">
                <a:ea typeface="BIZ UDゴシック"/>
              </a:rPr>
              <a:t>12</a:t>
            </a:r>
            <a:r>
              <a:rPr lang="ja-JP" altLang="en-US" dirty="0">
                <a:ea typeface="BIZ UDゴシック"/>
              </a:rPr>
              <a:t>％）が宿泊客と比べて</a:t>
            </a:r>
            <a:r>
              <a:rPr lang="en-US" altLang="ja-JP" dirty="0">
                <a:ea typeface="BIZ UDゴシック"/>
              </a:rPr>
              <a:t>10pt</a:t>
            </a:r>
            <a:r>
              <a:rPr lang="ja-JP" altLang="en-US" dirty="0">
                <a:ea typeface="BIZ UDゴシック"/>
              </a:rPr>
              <a:t>以上高い</a:t>
            </a:r>
            <a:endParaRPr lang="en-US" altLang="ja-JP" dirty="0">
              <a:ea typeface="BIZ UDゴシック"/>
            </a:endParaRPr>
          </a:p>
          <a:p>
            <a:pPr marL="807720" lvl="2"/>
            <a:r>
              <a:rPr lang="ja-JP" altLang="en-US" dirty="0">
                <a:ea typeface="BIZ UD明朝 Medium"/>
              </a:rPr>
              <a:t>年代別にみると、</a:t>
            </a:r>
            <a:r>
              <a:rPr lang="en-US" altLang="ja-JP" dirty="0">
                <a:ea typeface="BIZ UD明朝 Medium"/>
              </a:rPr>
              <a:t>30</a:t>
            </a:r>
            <a:r>
              <a:rPr lang="ja-JP" altLang="en-US" dirty="0">
                <a:ea typeface="BIZ UD明朝 Medium"/>
              </a:rPr>
              <a:t>代以下は「家族や友人知人からの紹介・推奨」（</a:t>
            </a:r>
            <a:r>
              <a:rPr lang="en-US" altLang="ja-JP" dirty="0">
                <a:ea typeface="BIZ UD明朝 Medium"/>
              </a:rPr>
              <a:t>30</a:t>
            </a:r>
            <a:r>
              <a:rPr lang="ja-JP" altLang="en-US" dirty="0">
                <a:ea typeface="BIZ UD明朝 Medium"/>
              </a:rPr>
              <a:t>％）が他と比べて高く、「以前来訪した際の自身の経験」「その他インターネットの情報」が低い</a:t>
            </a:r>
            <a:endParaRPr lang="en-US" altLang="ja-JP" dirty="0">
              <a:ea typeface="BIZ UD明朝 Medium"/>
            </a:endParaRPr>
          </a:p>
          <a:p>
            <a:pPr marL="807720" lvl="2"/>
            <a:r>
              <a:rPr lang="ja-JP" altLang="en-US" dirty="0">
                <a:ea typeface="BIZ UD明朝 Medium"/>
              </a:rPr>
              <a:t>居住地区別にみると、首都圏からの来訪者では、「県市町村や地元観光局のサイト、ブログ」が他と比べて高い</a:t>
            </a:r>
            <a:endParaRPr lang="en-US" altLang="ja-JP" dirty="0">
              <a:ea typeface="BIZ UD明朝 Medium"/>
            </a:endParaRPr>
          </a:p>
          <a:p>
            <a:pPr marL="807720" lvl="2"/>
            <a:r>
              <a:rPr lang="ja-JP" altLang="en-US" dirty="0">
                <a:ea typeface="BIZ UD明朝 Medium"/>
              </a:rPr>
              <a:t>旅行同行者別にみると、中学生以下の子供を含む家族は「以前来訪した際の自身の経験」（</a:t>
            </a:r>
            <a:r>
              <a:rPr lang="en-US" altLang="ja-JP" dirty="0">
                <a:ea typeface="BIZ UD明朝 Medium"/>
              </a:rPr>
              <a:t>62</a:t>
            </a:r>
            <a:r>
              <a:rPr lang="ja-JP" altLang="en-US" dirty="0">
                <a:ea typeface="BIZ UD明朝 Medium"/>
              </a:rPr>
              <a:t>％）、「家族や友人知人からの紹介・推奨」（</a:t>
            </a:r>
            <a:r>
              <a:rPr lang="en-US" altLang="ja-JP" dirty="0">
                <a:ea typeface="BIZ UD明朝 Medium"/>
              </a:rPr>
              <a:t>30</a:t>
            </a:r>
            <a:r>
              <a:rPr lang="ja-JP" altLang="en-US" dirty="0">
                <a:ea typeface="BIZ UD明朝 Medium"/>
              </a:rPr>
              <a:t>％）、友人・知人は「家族や友人知人からの紹介・推奨」（</a:t>
            </a:r>
            <a:r>
              <a:rPr lang="en-US" altLang="ja-JP" dirty="0">
                <a:ea typeface="BIZ UD明朝 Medium"/>
              </a:rPr>
              <a:t>28</a:t>
            </a:r>
            <a:r>
              <a:rPr lang="ja-JP" altLang="en-US" dirty="0">
                <a:ea typeface="BIZ UD明朝 Medium"/>
              </a:rPr>
              <a:t>％）が他と比べて高い</a:t>
            </a:r>
            <a:endParaRPr lang="en-US" altLang="ja-JP" dirty="0">
              <a:ea typeface="BIZ UD明朝 Medium"/>
            </a:endParaRPr>
          </a:p>
          <a:p>
            <a:pPr marL="807720" lvl="2"/>
            <a:r>
              <a:rPr lang="ja-JP" altLang="en-US" dirty="0">
                <a:ea typeface="BIZ UD明朝 Medium"/>
              </a:rPr>
              <a:t>来訪回数別にみると、初めての来訪者は「家族や友人知人からの紹介・推奨」（</a:t>
            </a:r>
            <a:r>
              <a:rPr lang="en-US" altLang="ja-JP" dirty="0">
                <a:ea typeface="BIZ UD明朝 Medium"/>
              </a:rPr>
              <a:t>34</a:t>
            </a:r>
            <a:r>
              <a:rPr lang="ja-JP" altLang="en-US" dirty="0">
                <a:ea typeface="BIZ UD明朝 Medium"/>
              </a:rPr>
              <a:t>％）でリピーターと比べて</a:t>
            </a:r>
            <a:r>
              <a:rPr lang="en-US" altLang="ja-JP" dirty="0">
                <a:ea typeface="BIZ UD明朝 Medium"/>
              </a:rPr>
              <a:t>20pt</a:t>
            </a:r>
            <a:r>
              <a:rPr lang="ja-JP" altLang="en-US" dirty="0">
                <a:ea typeface="BIZ UD明朝 Medium"/>
              </a:rPr>
              <a:t>程度高い</a:t>
            </a:r>
            <a:endParaRPr lang="en-US" altLang="ja-JP" dirty="0">
              <a:ea typeface="BIZ UD明朝 Medium"/>
            </a:endParaRPr>
          </a:p>
        </p:txBody>
      </p:sp>
      <p:pic>
        <p:nvPicPr>
          <p:cNvPr id="7" name="図 6">
            <a:extLst>
              <a:ext uri="{FF2B5EF4-FFF2-40B4-BE49-F238E27FC236}">
                <a16:creationId xmlns:a16="http://schemas.microsoft.com/office/drawing/2014/main" id="{ACB92C01-8537-51EC-1F67-4D696E938763}"/>
              </a:ext>
            </a:extLst>
          </p:cNvPr>
          <p:cNvPicPr/>
          <p:nvPr/>
        </p:nvPicPr>
        <p:blipFill>
          <a:blip r:embed="rId4"/>
          <a:stretch>
            <a:fillRect/>
          </a:stretch>
        </p:blipFill>
        <p:spPr>
          <a:xfrm>
            <a:off x="6915416" y="6327308"/>
            <a:ext cx="2933664" cy="486704"/>
          </a:xfrm>
          <a:prstGeom prst="rect">
            <a:avLst/>
          </a:prstGeom>
        </p:spPr>
      </p:pic>
    </p:spTree>
    <p:extLst>
      <p:ext uri="{BB962C8B-B14F-4D97-AF65-F5344CB8AC3E}">
        <p14:creationId xmlns:p14="http://schemas.microsoft.com/office/powerpoint/2010/main" val="2240343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88609-FC5F-409E-86B8-6E65AA8F45BB}"/>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4F910FAB-451C-42DC-EF1E-87AF6A8AF0F9}"/>
              </a:ext>
            </a:extLst>
          </p:cNvPr>
          <p:cNvPicPr/>
          <p:nvPr/>
        </p:nvPicPr>
        <p:blipFill>
          <a:blip r:embed="rId3"/>
          <a:stretch>
            <a:fillRect/>
          </a:stretch>
        </p:blipFill>
        <p:spPr>
          <a:xfrm>
            <a:off x="1082675" y="2585844"/>
            <a:ext cx="8574088" cy="4178300"/>
          </a:xfrm>
          <a:prstGeom prst="rect">
            <a:avLst/>
          </a:prstGeom>
        </p:spPr>
      </p:pic>
      <p:sp>
        <p:nvSpPr>
          <p:cNvPr id="80898" name="Rectangle 2">
            <a:extLst>
              <a:ext uri="{FF2B5EF4-FFF2-40B4-BE49-F238E27FC236}">
                <a16:creationId xmlns:a16="http://schemas.microsoft.com/office/drawing/2014/main" id="{B41FF8EC-33E8-EABF-963C-A9A46885DBF2}"/>
              </a:ext>
            </a:extLst>
          </p:cNvPr>
          <p:cNvSpPr>
            <a:spLocks noGrp="1" noChangeArrowheads="1"/>
          </p:cNvSpPr>
          <p:nvPr>
            <p:ph type="title"/>
          </p:nvPr>
        </p:nvSpPr>
        <p:spPr/>
        <p:txBody>
          <a:bodyPr/>
          <a:lstStyle/>
          <a:p>
            <a:r>
              <a:rPr lang="ja-JP" altLang="en-US"/>
              <a:t>再訪の決め手</a:t>
            </a:r>
          </a:p>
        </p:txBody>
      </p:sp>
      <p:sp>
        <p:nvSpPr>
          <p:cNvPr id="12" name="スライド番号プレースホルダー 11">
            <a:extLst>
              <a:ext uri="{FF2B5EF4-FFF2-40B4-BE49-F238E27FC236}">
                <a16:creationId xmlns:a16="http://schemas.microsoft.com/office/drawing/2014/main" id="{6920F543-1F00-3028-81D5-4453761DEADB}"/>
              </a:ext>
            </a:extLst>
          </p:cNvPr>
          <p:cNvSpPr>
            <a:spLocks noGrp="1"/>
          </p:cNvSpPr>
          <p:nvPr>
            <p:ph type="sldNum" sz="quarter" idx="11"/>
          </p:nvPr>
        </p:nvSpPr>
        <p:spPr/>
        <p:txBody>
          <a:bodyPr/>
          <a:lstStyle/>
          <a:p>
            <a:fld id="{4C61DD7A-5600-49A5-A932-0B0465818850}" type="slidenum">
              <a:rPr lang="en-US" altLang="ja-JP" smtClean="0"/>
              <a:pPr/>
              <a:t>22</a:t>
            </a:fld>
            <a:endParaRPr lang="en-US" altLang="ja-JP"/>
          </a:p>
        </p:txBody>
      </p:sp>
      <p:sp>
        <p:nvSpPr>
          <p:cNvPr id="3" name="フッター プレースホルダー 2">
            <a:extLst>
              <a:ext uri="{FF2B5EF4-FFF2-40B4-BE49-F238E27FC236}">
                <a16:creationId xmlns:a16="http://schemas.microsoft.com/office/drawing/2014/main" id="{4C5DAEC1-C2AC-E41D-C776-D496921ED8A1}"/>
              </a:ext>
            </a:extLst>
          </p:cNvPr>
          <p:cNvSpPr>
            <a:spLocks noGrp="1"/>
          </p:cNvSpPr>
          <p:nvPr>
            <p:ph type="ftr" sz="quarter" idx="3"/>
          </p:nvPr>
        </p:nvSpPr>
        <p:spPr/>
        <p:txBody>
          <a:bodyPr/>
          <a:lstStyle/>
          <a:p>
            <a:r>
              <a:rPr lang="zh-TW" altLang="en-US">
                <a:solidFill>
                  <a:schemeClr val="tx1">
                    <a:lumMod val="65000"/>
                    <a:lumOff val="35000"/>
                  </a:schemeClr>
                </a:solidFill>
              </a:rPr>
              <a:t>来訪者満足度調査</a:t>
            </a:r>
            <a:r>
              <a:rPr lang="en-US" altLang="zh-TW">
                <a:solidFill>
                  <a:schemeClr val="tx1">
                    <a:lumMod val="65000"/>
                    <a:lumOff val="35000"/>
                  </a:schemeClr>
                </a:solidFill>
              </a:rPr>
              <a:t>202</a:t>
            </a:r>
            <a:r>
              <a:rPr lang="en-US" altLang="ja-JP">
                <a:solidFill>
                  <a:schemeClr val="tx1">
                    <a:lumMod val="65000"/>
                    <a:lumOff val="35000"/>
                  </a:schemeClr>
                </a:solidFill>
              </a:rPr>
              <a:t>5</a:t>
            </a:r>
            <a:r>
              <a:rPr lang="en-US" altLang="zh-TW">
                <a:solidFill>
                  <a:schemeClr val="tx1">
                    <a:lumMod val="65000"/>
                    <a:lumOff val="35000"/>
                  </a:schemeClr>
                </a:solidFill>
              </a:rPr>
              <a:t>【</a:t>
            </a:r>
            <a:r>
              <a:rPr lang="zh-TW" altLang="en-US">
                <a:solidFill>
                  <a:schemeClr val="tx1">
                    <a:lumMod val="65000"/>
                    <a:lumOff val="35000"/>
                  </a:schemeClr>
                </a:solidFill>
              </a:rPr>
              <a:t>南紀白浜</a:t>
            </a:r>
            <a:r>
              <a:rPr lang="en-US" altLang="zh-TW">
                <a:solidFill>
                  <a:schemeClr val="tx1">
                    <a:lumMod val="65000"/>
                    <a:lumOff val="35000"/>
                  </a:schemeClr>
                </a:solidFill>
              </a:rPr>
              <a:t>】</a:t>
            </a:r>
            <a:endParaRPr lang="en-US" altLang="ja-JP">
              <a:solidFill>
                <a:schemeClr val="tx1">
                  <a:lumMod val="65000"/>
                  <a:lumOff val="35000"/>
                </a:schemeClr>
              </a:solidFill>
            </a:endParaRPr>
          </a:p>
        </p:txBody>
      </p:sp>
      <p:sp>
        <p:nvSpPr>
          <p:cNvPr id="7" name="コンテンツ プレースホルダー 6">
            <a:extLst>
              <a:ext uri="{FF2B5EF4-FFF2-40B4-BE49-F238E27FC236}">
                <a16:creationId xmlns:a16="http://schemas.microsoft.com/office/drawing/2014/main" id="{49819333-2C18-D314-57E9-C06C1204E35C}"/>
              </a:ext>
            </a:extLst>
          </p:cNvPr>
          <p:cNvSpPr>
            <a:spLocks noGrp="1"/>
          </p:cNvSpPr>
          <p:nvPr>
            <p:ph sz="quarter" idx="12"/>
          </p:nvPr>
        </p:nvSpPr>
        <p:spPr/>
        <p:txBody>
          <a:bodyPr lIns="91440" tIns="45720" rIns="91440" bIns="45720" anchor="t"/>
          <a:lstStyle/>
          <a:p>
            <a:pPr marL="360045"/>
            <a:r>
              <a:rPr lang="ja-JP" altLang="en-US" dirty="0">
                <a:ea typeface="BIZ UDゴシック"/>
              </a:rPr>
              <a:t>再訪の決め手は「温泉」が最も高く</a:t>
            </a:r>
            <a:r>
              <a:rPr lang="en-US" altLang="ja-JP" dirty="0">
                <a:ea typeface="BIZ UDゴシック"/>
              </a:rPr>
              <a:t>33</a:t>
            </a:r>
            <a:r>
              <a:rPr lang="ja-JP" altLang="en-US" dirty="0">
                <a:ea typeface="BIZ UDゴシック"/>
              </a:rPr>
              <a:t>％。次いで「宿泊施設」（</a:t>
            </a:r>
            <a:r>
              <a:rPr lang="en-US" altLang="ja-JP" dirty="0">
                <a:ea typeface="BIZ UDゴシック"/>
              </a:rPr>
              <a:t>26</a:t>
            </a:r>
            <a:r>
              <a:rPr lang="ja-JP" altLang="en-US" dirty="0">
                <a:ea typeface="BIZ UDゴシック"/>
              </a:rPr>
              <a:t>％）、「動物園や水族館などの観光施設」（</a:t>
            </a:r>
            <a:r>
              <a:rPr lang="en-US" altLang="ja-JP" dirty="0">
                <a:ea typeface="BIZ UDゴシック"/>
              </a:rPr>
              <a:t>11</a:t>
            </a:r>
            <a:r>
              <a:rPr lang="ja-JP" altLang="en-US" dirty="0">
                <a:ea typeface="BIZ UDゴシック"/>
              </a:rPr>
              <a:t>％）が高い</a:t>
            </a:r>
            <a:endParaRPr lang="en-US" b="0" dirty="0">
              <a:ea typeface="BIZ UD明朝 Medium"/>
            </a:endParaRPr>
          </a:p>
          <a:p>
            <a:pPr marL="360045"/>
            <a:r>
              <a:rPr lang="en-US" altLang="ja-JP" dirty="0">
                <a:ea typeface="BIZ UD明朝 Medium"/>
              </a:rPr>
              <a:t>2024</a:t>
            </a:r>
            <a:r>
              <a:rPr lang="ja-JP" altLang="en-US" dirty="0">
                <a:ea typeface="BIZ UD明朝 Medium"/>
              </a:rPr>
              <a:t>年度と比べて、</a:t>
            </a:r>
            <a:r>
              <a:rPr lang="en-US" altLang="ja-JP" dirty="0">
                <a:ea typeface="BIZ UD明朝 Medium"/>
              </a:rPr>
              <a:t>1</a:t>
            </a:r>
            <a:r>
              <a:rPr lang="ja-JP" altLang="en-US" dirty="0">
                <a:ea typeface="BIZ UD明朝 Medium"/>
              </a:rPr>
              <a:t>位の「温泉」は</a:t>
            </a:r>
            <a:r>
              <a:rPr lang="en-US" altLang="ja-JP" dirty="0">
                <a:ea typeface="BIZ UD明朝 Medium"/>
              </a:rPr>
              <a:t>7pt</a:t>
            </a:r>
            <a:r>
              <a:rPr lang="ja-JP" altLang="en-US" dirty="0">
                <a:ea typeface="BIZ UD明朝 Medium"/>
              </a:rPr>
              <a:t>増加、順位に変化なし。</a:t>
            </a:r>
            <a:r>
              <a:rPr lang="en-US" altLang="ja-JP" dirty="0">
                <a:ea typeface="BIZ UD明朝 Medium"/>
              </a:rPr>
              <a:t>2</a:t>
            </a:r>
            <a:r>
              <a:rPr lang="ja-JP" altLang="en-US" dirty="0">
                <a:ea typeface="BIZ UD明朝 Medium"/>
              </a:rPr>
              <a:t>位の「宿泊施設」は</a:t>
            </a:r>
            <a:r>
              <a:rPr lang="en-US" altLang="ja-JP" dirty="0">
                <a:ea typeface="BIZ UD明朝 Medium"/>
              </a:rPr>
              <a:t>8pt</a:t>
            </a:r>
            <a:r>
              <a:rPr lang="ja-JP" altLang="en-US" dirty="0">
                <a:ea typeface="BIZ UD明朝 Medium"/>
              </a:rPr>
              <a:t>増加し</a:t>
            </a:r>
            <a:r>
              <a:rPr lang="en-US" altLang="ja-JP" dirty="0">
                <a:ea typeface="BIZ UD明朝 Medium"/>
              </a:rPr>
              <a:t>3</a:t>
            </a:r>
            <a:r>
              <a:rPr lang="ja-JP" altLang="en-US" dirty="0">
                <a:ea typeface="BIZ UD明朝 Medium"/>
              </a:rPr>
              <a:t>位から順位を上げた。</a:t>
            </a:r>
            <a:r>
              <a:rPr lang="en-US" altLang="ja-JP" dirty="0">
                <a:ea typeface="BIZ UD明朝 Medium"/>
              </a:rPr>
              <a:t>3</a:t>
            </a:r>
            <a:r>
              <a:rPr lang="ja-JP" altLang="en-US" dirty="0">
                <a:ea typeface="BIZ UD明朝 Medium"/>
              </a:rPr>
              <a:t>位の「動物園や水族館などの観光施設」は</a:t>
            </a:r>
            <a:r>
              <a:rPr lang="en-US" altLang="ja-JP" dirty="0">
                <a:ea typeface="BIZ UD明朝 Medium"/>
              </a:rPr>
              <a:t>11pt</a:t>
            </a:r>
            <a:r>
              <a:rPr lang="ja-JP" altLang="en-US" dirty="0">
                <a:ea typeface="BIZ UD明朝 Medium"/>
              </a:rPr>
              <a:t>と大きく減少し前回</a:t>
            </a:r>
            <a:r>
              <a:rPr lang="en-US" altLang="ja-JP" dirty="0">
                <a:ea typeface="BIZ UD明朝 Medium"/>
              </a:rPr>
              <a:t>2</a:t>
            </a:r>
            <a:r>
              <a:rPr lang="ja-JP" altLang="en-US" dirty="0">
                <a:ea typeface="BIZ UD明朝 Medium"/>
              </a:rPr>
              <a:t>位から</a:t>
            </a:r>
            <a:r>
              <a:rPr lang="en-US" altLang="ja-JP" dirty="0">
                <a:ea typeface="BIZ UD明朝 Medium"/>
              </a:rPr>
              <a:t>3</a:t>
            </a:r>
            <a:r>
              <a:rPr lang="ja-JP" altLang="en-US" dirty="0">
                <a:ea typeface="BIZ UD明朝 Medium"/>
              </a:rPr>
              <a:t>位となった</a:t>
            </a:r>
            <a:endParaRPr lang="en-US" altLang="ja-JP" dirty="0">
              <a:ea typeface="BIZ UD明朝 Medium"/>
            </a:endParaRPr>
          </a:p>
          <a:p>
            <a:pPr lvl="3"/>
            <a:r>
              <a:rPr lang="ja-JP" altLang="en-US" sz="900" dirty="0"/>
              <a:t>「動物園や水族館などの観光施設」については、昨年</a:t>
            </a:r>
            <a:r>
              <a:rPr lang="en-US" altLang="ja-JP" sz="900" dirty="0"/>
              <a:t>6</a:t>
            </a:r>
            <a:r>
              <a:rPr lang="ja-JP" altLang="en-US" sz="900" dirty="0"/>
              <a:t>月、アドベンチャーワールドで人気があったパンダが中国に返還された影響があると思われる</a:t>
            </a:r>
            <a:endParaRPr lang="en-US" altLang="ja-JP" sz="900" dirty="0"/>
          </a:p>
          <a:p>
            <a:pPr lvl="2"/>
            <a:r>
              <a:rPr lang="ja-JP" altLang="en-US" dirty="0">
                <a:solidFill>
                  <a:srgbClr val="FF0000"/>
                </a:solidFill>
              </a:rPr>
              <a:t>その他の内訳は「パンダ」「サイコロ切符」「アドベンチャーワールド」「道の駅」など</a:t>
            </a:r>
            <a:endParaRPr lang="en-US" altLang="ja-JP" dirty="0">
              <a:solidFill>
                <a:srgbClr val="FF0000"/>
              </a:solidFill>
            </a:endParaRPr>
          </a:p>
        </p:txBody>
      </p:sp>
    </p:spTree>
    <p:extLst>
      <p:ext uri="{BB962C8B-B14F-4D97-AF65-F5344CB8AC3E}">
        <p14:creationId xmlns:p14="http://schemas.microsoft.com/office/powerpoint/2010/main" val="199104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4853FFD8-5CA3-9CAA-41B9-051B5AE4ABEF}"/>
              </a:ext>
            </a:extLst>
          </p:cNvPr>
          <p:cNvPicPr/>
          <p:nvPr/>
        </p:nvPicPr>
        <p:blipFill>
          <a:blip r:embed="rId2"/>
          <a:stretch>
            <a:fillRect/>
          </a:stretch>
        </p:blipFill>
        <p:spPr>
          <a:xfrm>
            <a:off x="1276750" y="2864639"/>
            <a:ext cx="8509608" cy="3531931"/>
          </a:xfrm>
          <a:prstGeom prst="rect">
            <a:avLst/>
          </a:prstGeom>
        </p:spPr>
      </p:pic>
      <p:sp>
        <p:nvSpPr>
          <p:cNvPr id="2" name="タイトル 1">
            <a:extLst>
              <a:ext uri="{FF2B5EF4-FFF2-40B4-BE49-F238E27FC236}">
                <a16:creationId xmlns:a16="http://schemas.microsoft.com/office/drawing/2014/main" id="{FEF572EF-F7AE-4D1A-F787-4848F6896A9F}"/>
              </a:ext>
            </a:extLst>
          </p:cNvPr>
          <p:cNvSpPr>
            <a:spLocks noGrp="1"/>
          </p:cNvSpPr>
          <p:nvPr>
            <p:ph type="title"/>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41201E5B-211C-48C2-7A03-3903A5B94626}"/>
              </a:ext>
            </a:extLst>
          </p:cNvPr>
          <p:cNvSpPr>
            <a:spLocks noGrp="1"/>
          </p:cNvSpPr>
          <p:nvPr>
            <p:ph type="sldNum" sz="quarter" idx="11"/>
          </p:nvPr>
        </p:nvSpPr>
        <p:spPr/>
        <p:txBody>
          <a:bodyPr/>
          <a:lstStyle/>
          <a:p>
            <a:fld id="{ACF80621-A326-44A1-96B6-FB81A926EF95}" type="slidenum">
              <a:rPr lang="en-US" altLang="ja-JP" smtClean="0"/>
              <a:pPr/>
              <a:t>23</a:t>
            </a:fld>
            <a:endParaRPr lang="en-US" altLang="ja-JP"/>
          </a:p>
        </p:txBody>
      </p:sp>
      <p:sp>
        <p:nvSpPr>
          <p:cNvPr id="4" name="フッター プレースホルダー 3">
            <a:extLst>
              <a:ext uri="{FF2B5EF4-FFF2-40B4-BE49-F238E27FC236}">
                <a16:creationId xmlns:a16="http://schemas.microsoft.com/office/drawing/2014/main" id="{3C74882B-4A0D-C989-6A88-A7F445E8A187}"/>
              </a:ext>
            </a:extLst>
          </p:cNvPr>
          <p:cNvSpPr>
            <a:spLocks noGrp="1"/>
          </p:cNvSpPr>
          <p:nvPr>
            <p:ph type="ftr" sz="quarter" idx="3"/>
          </p:nvPr>
        </p:nvSpPr>
        <p:spPr/>
        <p:txBody>
          <a:bodyPr/>
          <a:lstStyle/>
          <a:p>
            <a:r>
              <a:rPr lang="zh-TW" altLang="en-US">
                <a:solidFill>
                  <a:schemeClr val="tx1">
                    <a:lumMod val="65000"/>
                    <a:lumOff val="35000"/>
                  </a:schemeClr>
                </a:solidFill>
              </a:rPr>
              <a:t>来訪者満足度調査</a:t>
            </a:r>
            <a:r>
              <a:rPr lang="en-US" altLang="zh-TW">
                <a:solidFill>
                  <a:schemeClr val="tx1">
                    <a:lumMod val="65000"/>
                    <a:lumOff val="35000"/>
                  </a:schemeClr>
                </a:solidFill>
              </a:rPr>
              <a:t>202</a:t>
            </a:r>
            <a:r>
              <a:rPr lang="en-US" altLang="ja-JP">
                <a:solidFill>
                  <a:schemeClr val="tx1">
                    <a:lumMod val="65000"/>
                    <a:lumOff val="35000"/>
                  </a:schemeClr>
                </a:solidFill>
              </a:rPr>
              <a:t>5</a:t>
            </a:r>
            <a:r>
              <a:rPr lang="en-US" altLang="zh-TW">
                <a:solidFill>
                  <a:schemeClr val="tx1">
                    <a:lumMod val="65000"/>
                    <a:lumOff val="35000"/>
                  </a:schemeClr>
                </a:solidFill>
              </a:rPr>
              <a:t>【</a:t>
            </a:r>
            <a:r>
              <a:rPr lang="zh-TW" altLang="en-US">
                <a:solidFill>
                  <a:schemeClr val="tx1">
                    <a:lumMod val="65000"/>
                    <a:lumOff val="35000"/>
                  </a:schemeClr>
                </a:solidFill>
              </a:rPr>
              <a:t>南紀白浜</a:t>
            </a:r>
            <a:r>
              <a:rPr lang="en-US" altLang="zh-TW">
                <a:solidFill>
                  <a:schemeClr val="tx1">
                    <a:lumMod val="65000"/>
                    <a:lumOff val="35000"/>
                  </a:schemeClr>
                </a:solidFill>
              </a:rPr>
              <a:t>】</a:t>
            </a:r>
            <a:endParaRPr lang="en-US" altLang="ja-JP">
              <a:solidFill>
                <a:schemeClr val="tx1">
                  <a:lumMod val="65000"/>
                  <a:lumOff val="35000"/>
                </a:schemeClr>
              </a:solidFill>
            </a:endParaRPr>
          </a:p>
        </p:txBody>
      </p:sp>
      <p:sp>
        <p:nvSpPr>
          <p:cNvPr id="5" name="コンテンツ プレースホルダー 4">
            <a:extLst>
              <a:ext uri="{FF2B5EF4-FFF2-40B4-BE49-F238E27FC236}">
                <a16:creationId xmlns:a16="http://schemas.microsoft.com/office/drawing/2014/main" id="{E7CFF5AD-65C4-5335-90DC-E5DAE32FB66D}"/>
              </a:ext>
            </a:extLst>
          </p:cNvPr>
          <p:cNvSpPr>
            <a:spLocks noGrp="1"/>
          </p:cNvSpPr>
          <p:nvPr>
            <p:ph sz="quarter" idx="12"/>
          </p:nvPr>
        </p:nvSpPr>
        <p:spPr/>
        <p:txBody>
          <a:bodyPr lIns="91440" tIns="45720" rIns="91440" bIns="45720" anchor="t"/>
          <a:lstStyle/>
          <a:p>
            <a:pPr marL="541020" lvl="1"/>
            <a:r>
              <a:rPr kumimoji="1" lang="en-US" altLang="ja-JP" dirty="0">
                <a:ea typeface="BIZ UDゴシック"/>
              </a:rPr>
              <a:t>【</a:t>
            </a:r>
            <a:r>
              <a:rPr kumimoji="1" lang="ja-JP" altLang="en-US" dirty="0">
                <a:ea typeface="BIZ UDゴシック"/>
              </a:rPr>
              <a:t>日帰り客</a:t>
            </a:r>
            <a:r>
              <a:rPr kumimoji="1" lang="en-US" altLang="ja-JP" dirty="0">
                <a:ea typeface="BIZ UDゴシック"/>
              </a:rPr>
              <a:t>】</a:t>
            </a:r>
            <a:r>
              <a:rPr kumimoji="1" lang="ja-JP" altLang="en-US" dirty="0">
                <a:ea typeface="BIZ UDゴシック"/>
              </a:rPr>
              <a:t>の再訪の決め手は「</a:t>
            </a:r>
            <a:r>
              <a:rPr lang="ja-JP" altLang="en-US" dirty="0">
                <a:ea typeface="BIZ UDゴシック"/>
              </a:rPr>
              <a:t>動物園や水族館などの観光施設</a:t>
            </a:r>
            <a:r>
              <a:rPr kumimoji="1" lang="ja-JP" altLang="en-US" dirty="0">
                <a:ea typeface="BIZ UDゴシック"/>
              </a:rPr>
              <a:t>」（</a:t>
            </a:r>
            <a:r>
              <a:rPr kumimoji="1" lang="en-US" altLang="ja-JP" dirty="0">
                <a:ea typeface="BIZ UDゴシック"/>
              </a:rPr>
              <a:t>23</a:t>
            </a:r>
            <a:r>
              <a:rPr kumimoji="1" lang="ja-JP" altLang="en-US" dirty="0">
                <a:ea typeface="BIZ UDゴシック"/>
              </a:rPr>
              <a:t>％）が最も高く、次いで「自然や景勝地」（</a:t>
            </a:r>
            <a:r>
              <a:rPr kumimoji="1" lang="en-US" altLang="ja-JP" dirty="0">
                <a:ea typeface="BIZ UDゴシック"/>
              </a:rPr>
              <a:t>20</a:t>
            </a:r>
            <a:r>
              <a:rPr kumimoji="1" lang="ja-JP" altLang="en-US" dirty="0">
                <a:ea typeface="BIZ UDゴシック"/>
              </a:rPr>
              <a:t>％）</a:t>
            </a:r>
            <a:r>
              <a:rPr lang="ja-JP" altLang="en-US" dirty="0">
                <a:ea typeface="BIZ UDゴシック"/>
              </a:rPr>
              <a:t>が高い</a:t>
            </a:r>
            <a:r>
              <a:rPr kumimoji="1" lang="ja-JP" altLang="en-US" dirty="0">
                <a:ea typeface="BIZ UDゴシック"/>
              </a:rPr>
              <a:t>。この</a:t>
            </a:r>
            <a:r>
              <a:rPr kumimoji="1" lang="en-US" altLang="ja-JP" dirty="0">
                <a:ea typeface="BIZ UDゴシック"/>
              </a:rPr>
              <a:t>2</a:t>
            </a:r>
            <a:r>
              <a:rPr kumimoji="1" lang="ja-JP" altLang="en-US" dirty="0">
                <a:ea typeface="BIZ UDゴシック"/>
              </a:rPr>
              <a:t>項目は宿泊客と比べても</a:t>
            </a:r>
            <a:r>
              <a:rPr kumimoji="1" lang="en-US" altLang="ja-JP" dirty="0">
                <a:ea typeface="BIZ UDゴシック"/>
              </a:rPr>
              <a:t>10pt</a:t>
            </a:r>
            <a:r>
              <a:rPr kumimoji="1" lang="ja-JP" altLang="en-US" dirty="0">
                <a:ea typeface="BIZ UDゴシック"/>
              </a:rPr>
              <a:t>以上高い</a:t>
            </a:r>
            <a:endParaRPr lang="en-US" altLang="ja-JP" dirty="0">
              <a:ea typeface="BIZ UDゴシック"/>
            </a:endParaRPr>
          </a:p>
          <a:p>
            <a:pPr marL="807720" lvl="2"/>
            <a:r>
              <a:rPr lang="ja-JP" altLang="en-US" dirty="0">
                <a:ea typeface="BIZ UD明朝 Medium"/>
              </a:rPr>
              <a:t>年代別にみると、</a:t>
            </a:r>
            <a:r>
              <a:rPr lang="en-US" altLang="ja-JP" dirty="0">
                <a:ea typeface="BIZ UD明朝 Medium"/>
              </a:rPr>
              <a:t>30</a:t>
            </a:r>
            <a:r>
              <a:rPr lang="ja-JP" altLang="en-US" dirty="0">
                <a:ea typeface="BIZ UD明朝 Medium"/>
              </a:rPr>
              <a:t>代以下では「動物園や水族館などの観光施設」（</a:t>
            </a:r>
            <a:r>
              <a:rPr lang="en-US" altLang="ja-JP" dirty="0">
                <a:ea typeface="BIZ UD明朝 Medium"/>
              </a:rPr>
              <a:t>17</a:t>
            </a:r>
            <a:r>
              <a:rPr lang="ja-JP" altLang="en-US" dirty="0">
                <a:ea typeface="BIZ UD明朝 Medium"/>
              </a:rPr>
              <a:t>％）、「自然や景勝地」（</a:t>
            </a:r>
            <a:r>
              <a:rPr lang="en-US" altLang="ja-JP" dirty="0">
                <a:ea typeface="BIZ UD明朝 Medium"/>
              </a:rPr>
              <a:t>12</a:t>
            </a:r>
            <a:r>
              <a:rPr lang="ja-JP" altLang="en-US" dirty="0">
                <a:ea typeface="BIZ UD明朝 Medium"/>
              </a:rPr>
              <a:t>％）が他と比べて高い。</a:t>
            </a:r>
            <a:r>
              <a:rPr lang="en-US" altLang="ja-JP" dirty="0">
                <a:ea typeface="BIZ UD明朝 Medium"/>
              </a:rPr>
              <a:t>60</a:t>
            </a:r>
            <a:r>
              <a:rPr lang="ja-JP" altLang="en-US" dirty="0">
                <a:ea typeface="BIZ UD明朝 Medium"/>
              </a:rPr>
              <a:t>代以上では「温泉」（</a:t>
            </a:r>
            <a:r>
              <a:rPr lang="en-US" altLang="ja-JP" dirty="0">
                <a:ea typeface="BIZ UD明朝 Medium"/>
              </a:rPr>
              <a:t>40</a:t>
            </a:r>
            <a:r>
              <a:rPr lang="ja-JP" altLang="en-US" dirty="0">
                <a:ea typeface="BIZ UD明朝 Medium"/>
              </a:rPr>
              <a:t>％）、「宿泊施設」（</a:t>
            </a:r>
            <a:r>
              <a:rPr lang="en-US" altLang="ja-JP" dirty="0">
                <a:ea typeface="BIZ UD明朝 Medium"/>
              </a:rPr>
              <a:t>32</a:t>
            </a:r>
            <a:r>
              <a:rPr lang="ja-JP" altLang="en-US" dirty="0">
                <a:ea typeface="BIZ UD明朝 Medium"/>
              </a:rPr>
              <a:t>％）が他と比べて高い</a:t>
            </a:r>
            <a:endParaRPr lang="en-US" altLang="ja-JP" dirty="0">
              <a:ea typeface="BIZ UD明朝 Medium"/>
            </a:endParaRPr>
          </a:p>
          <a:p>
            <a:pPr marL="807720" lvl="2"/>
            <a:r>
              <a:rPr lang="ja-JP" altLang="en-US" dirty="0">
                <a:ea typeface="BIZ UD明朝 Medium"/>
              </a:rPr>
              <a:t>居住地別にみると、首都圏からの来訪者では「自然や景勝地」（16％）や「動物園や水族館などの観光施設」（</a:t>
            </a:r>
            <a:r>
              <a:rPr lang="en-US" altLang="ja-JP" dirty="0">
                <a:ea typeface="BIZ UD明朝 Medium"/>
              </a:rPr>
              <a:t>20</a:t>
            </a:r>
            <a:r>
              <a:rPr lang="ja-JP" altLang="en-US" dirty="0">
                <a:ea typeface="BIZ UD明朝 Medium"/>
              </a:rPr>
              <a:t>％）が他と比べて高い。「温泉」や「宿泊施設」は他と比べて</a:t>
            </a:r>
            <a:r>
              <a:rPr lang="en-US" altLang="ja-JP" dirty="0">
                <a:ea typeface="BIZ UD明朝 Medium"/>
              </a:rPr>
              <a:t>10pt</a:t>
            </a:r>
            <a:r>
              <a:rPr lang="ja-JP" altLang="en-US" dirty="0">
                <a:ea typeface="BIZ UD明朝 Medium"/>
              </a:rPr>
              <a:t>以上低い</a:t>
            </a:r>
            <a:endParaRPr lang="en-US" altLang="ja-JP" dirty="0">
              <a:ea typeface="BIZ UD明朝 Medium"/>
            </a:endParaRPr>
          </a:p>
          <a:p>
            <a:pPr marL="1074420" lvl="3"/>
            <a:r>
              <a:rPr lang="en-US" altLang="ja-JP" sz="900" dirty="0">
                <a:ea typeface="BIZ UD明朝 Medium"/>
              </a:rPr>
              <a:t>2024</a:t>
            </a:r>
            <a:r>
              <a:rPr lang="ja-JP" altLang="en-US" sz="900" dirty="0">
                <a:ea typeface="BIZ UD明朝 Medium"/>
              </a:rPr>
              <a:t>年度と比べて、首都圏からの来訪者の「動物園や水族館などの観光施設」は</a:t>
            </a:r>
            <a:r>
              <a:rPr lang="en-US" altLang="ja-JP" sz="900" dirty="0">
                <a:ea typeface="BIZ UD明朝 Medium"/>
              </a:rPr>
              <a:t>60</a:t>
            </a:r>
            <a:r>
              <a:rPr lang="ja-JP" altLang="en-US" sz="900" dirty="0">
                <a:ea typeface="BIZ UD明朝 Medium"/>
              </a:rPr>
              <a:t>％→</a:t>
            </a:r>
            <a:r>
              <a:rPr lang="en-US" altLang="ja-JP" sz="900" dirty="0">
                <a:ea typeface="BIZ UD明朝 Medium"/>
              </a:rPr>
              <a:t>20</a:t>
            </a:r>
            <a:r>
              <a:rPr lang="ja-JP" altLang="en-US" sz="900" dirty="0">
                <a:ea typeface="BIZ UD明朝 Medium"/>
              </a:rPr>
              <a:t>％と大きく減少</a:t>
            </a:r>
            <a:endParaRPr lang="en-US" altLang="ja-JP" sz="900" dirty="0">
              <a:ea typeface="BIZ UD明朝 Medium"/>
            </a:endParaRPr>
          </a:p>
          <a:p>
            <a:pPr marL="807720" lvl="2"/>
            <a:r>
              <a:rPr lang="ja-JP" altLang="en-US" dirty="0">
                <a:ea typeface="BIZ UD明朝 Medium"/>
              </a:rPr>
              <a:t>旅行同行者別にみると、中学生以下の子供を含む家族とひとり旅では「動物園や水族館などの観光施設」の割合が</a:t>
            </a:r>
            <a:r>
              <a:rPr lang="en-US" altLang="ja-JP" dirty="0">
                <a:ea typeface="BIZ UD明朝 Medium"/>
              </a:rPr>
              <a:t>2</a:t>
            </a:r>
            <a:r>
              <a:rPr lang="ja-JP" altLang="en-US" dirty="0">
                <a:ea typeface="BIZ UD明朝 Medium"/>
              </a:rPr>
              <a:t>割以上と高い。高校生以上の子供を含む家族では「宿泊施設」が</a:t>
            </a:r>
            <a:r>
              <a:rPr lang="en-US" altLang="ja-JP" dirty="0">
                <a:ea typeface="BIZ UD明朝 Medium"/>
              </a:rPr>
              <a:t>4</a:t>
            </a:r>
            <a:r>
              <a:rPr lang="ja-JP" altLang="en-US" dirty="0">
                <a:ea typeface="BIZ UD明朝 Medium"/>
              </a:rPr>
              <a:t>割と他と比べて高い</a:t>
            </a:r>
            <a:endParaRPr lang="en-US" altLang="ja-JP" dirty="0">
              <a:ea typeface="BIZ UD明朝 Medium"/>
            </a:endParaRPr>
          </a:p>
          <a:p>
            <a:pPr marL="807720" lvl="2"/>
            <a:r>
              <a:rPr lang="ja-JP" altLang="en-US" dirty="0">
                <a:ea typeface="BIZ UD明朝 Medium"/>
              </a:rPr>
              <a:t>来訪時期別にみると、冬季で「宿泊施設」（</a:t>
            </a:r>
            <a:r>
              <a:rPr lang="en-US" altLang="ja-JP" dirty="0">
                <a:ea typeface="BIZ UD明朝 Medium"/>
              </a:rPr>
              <a:t>34</a:t>
            </a:r>
            <a:r>
              <a:rPr lang="ja-JP" altLang="en-US" dirty="0">
                <a:ea typeface="BIZ UD明朝 Medium"/>
              </a:rPr>
              <a:t>％）が他と比べて高い</a:t>
            </a:r>
            <a:endParaRPr lang="en-US" altLang="ja-JP" dirty="0">
              <a:ea typeface="BIZ UD明朝 Medium"/>
            </a:endParaRPr>
          </a:p>
        </p:txBody>
      </p:sp>
      <p:pic>
        <p:nvPicPr>
          <p:cNvPr id="9" name="図 8">
            <a:extLst>
              <a:ext uri="{FF2B5EF4-FFF2-40B4-BE49-F238E27FC236}">
                <a16:creationId xmlns:a16="http://schemas.microsoft.com/office/drawing/2014/main" id="{27EEBA0A-9869-D9E6-02AC-5A92C6F7AD23}"/>
              </a:ext>
            </a:extLst>
          </p:cNvPr>
          <p:cNvPicPr/>
          <p:nvPr/>
        </p:nvPicPr>
        <p:blipFill>
          <a:blip r:embed="rId3"/>
          <a:stretch>
            <a:fillRect/>
          </a:stretch>
        </p:blipFill>
        <p:spPr>
          <a:xfrm>
            <a:off x="6915416" y="6327308"/>
            <a:ext cx="2933664" cy="486704"/>
          </a:xfrm>
          <a:prstGeom prst="rect">
            <a:avLst/>
          </a:prstGeom>
        </p:spPr>
      </p:pic>
    </p:spTree>
    <p:extLst>
      <p:ext uri="{BB962C8B-B14F-4D97-AF65-F5344CB8AC3E}">
        <p14:creationId xmlns:p14="http://schemas.microsoft.com/office/powerpoint/2010/main" val="95697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56B9ED1E-19CC-B872-90EE-B4EE65F6BB6B}"/>
              </a:ext>
            </a:extLst>
          </p:cNvPr>
          <p:cNvSpPr>
            <a:spLocks noGrp="1"/>
          </p:cNvSpPr>
          <p:nvPr>
            <p:ph type="body" sz="quarter" idx="11"/>
          </p:nvPr>
        </p:nvSpPr>
        <p:spPr/>
        <p:txBody>
          <a:bodyPr/>
          <a:lstStyle/>
          <a:p>
            <a:r>
              <a:rPr lang="ja-JP" altLang="en-US"/>
              <a:t>体験と評価</a:t>
            </a:r>
          </a:p>
        </p:txBody>
      </p:sp>
      <p:sp>
        <p:nvSpPr>
          <p:cNvPr id="6" name="テキスト プレースホルダー 5">
            <a:extLst>
              <a:ext uri="{FF2B5EF4-FFF2-40B4-BE49-F238E27FC236}">
                <a16:creationId xmlns:a16="http://schemas.microsoft.com/office/drawing/2014/main" id="{FD455FE1-1EA7-C26F-9C94-854A7963E1A2}"/>
              </a:ext>
            </a:extLst>
          </p:cNvPr>
          <p:cNvSpPr>
            <a:spLocks noGrp="1"/>
          </p:cNvSpPr>
          <p:nvPr>
            <p:ph type="body" sz="quarter" idx="12"/>
          </p:nvPr>
        </p:nvSpPr>
        <p:spPr/>
        <p:txBody>
          <a:bodyPr/>
          <a:lstStyle/>
          <a:p>
            <a:r>
              <a:rPr lang="ja-JP" altLang="en-US"/>
              <a:t>体験内容</a:t>
            </a:r>
            <a:endParaRPr lang="en-US" altLang="ja-JP"/>
          </a:p>
          <a:p>
            <a:r>
              <a:rPr lang="ja-JP" altLang="en-US"/>
              <a:t>体験した内容への満足度</a:t>
            </a:r>
          </a:p>
        </p:txBody>
      </p:sp>
      <p:sp>
        <p:nvSpPr>
          <p:cNvPr id="3" name="字幕 2">
            <a:extLst>
              <a:ext uri="{FF2B5EF4-FFF2-40B4-BE49-F238E27FC236}">
                <a16:creationId xmlns:a16="http://schemas.microsoft.com/office/drawing/2014/main" id="{8A4D2A4B-D2DD-4916-B5FF-2BEC68B960F5}"/>
              </a:ext>
            </a:extLst>
          </p:cNvPr>
          <p:cNvSpPr>
            <a:spLocks noGrp="1"/>
          </p:cNvSpPr>
          <p:nvPr>
            <p:ph type="body" sz="quarter" idx="13"/>
          </p:nvPr>
        </p:nvSpPr>
        <p:spPr>
          <a:prstGeom prst="rect">
            <a:avLst/>
          </a:prstGeom>
        </p:spPr>
        <p:txBody>
          <a:bodyPr/>
          <a:lstStyle/>
          <a:p>
            <a:r>
              <a:rPr lang="en-US" altLang="ja-JP"/>
              <a:t>03</a:t>
            </a:r>
          </a:p>
        </p:txBody>
      </p:sp>
      <p:pic>
        <p:nvPicPr>
          <p:cNvPr id="8" name="グラフィックス 7">
            <a:extLst>
              <a:ext uri="{FF2B5EF4-FFF2-40B4-BE49-F238E27FC236}">
                <a16:creationId xmlns:a16="http://schemas.microsoft.com/office/drawing/2014/main" id="{35F2B1F8-1FA8-8203-DB4B-923E5CAFE03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67467" y="2018418"/>
            <a:ext cx="2914067" cy="2781609"/>
          </a:xfrm>
          <a:prstGeom prst="rect">
            <a:avLst/>
          </a:prstGeom>
        </p:spPr>
      </p:pic>
    </p:spTree>
    <p:extLst>
      <p:ext uri="{BB962C8B-B14F-4D97-AF65-F5344CB8AC3E}">
        <p14:creationId xmlns:p14="http://schemas.microsoft.com/office/powerpoint/2010/main" val="2866888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EFEDE-5E26-274C-3B09-112BEAFA4222}"/>
            </a:ext>
          </a:extLst>
        </p:cNvPr>
        <p:cNvGrpSpPr/>
        <p:nvPr/>
      </p:nvGrpSpPr>
      <p:grpSpPr>
        <a:xfrm>
          <a:off x="0" y="0"/>
          <a:ext cx="0" cy="0"/>
          <a:chOff x="0" y="0"/>
          <a:chExt cx="0" cy="0"/>
        </a:xfrm>
      </p:grpSpPr>
      <p:sp>
        <p:nvSpPr>
          <p:cNvPr id="80898" name="Rectangle 2">
            <a:extLst>
              <a:ext uri="{FF2B5EF4-FFF2-40B4-BE49-F238E27FC236}">
                <a16:creationId xmlns:a16="http://schemas.microsoft.com/office/drawing/2014/main" id="{83218D23-3D34-21CD-1218-437A5E5513FE}"/>
              </a:ext>
            </a:extLst>
          </p:cNvPr>
          <p:cNvSpPr>
            <a:spLocks noGrp="1" noChangeArrowheads="1"/>
          </p:cNvSpPr>
          <p:nvPr>
            <p:ph type="title"/>
          </p:nvPr>
        </p:nvSpPr>
        <p:spPr/>
        <p:txBody>
          <a:bodyPr/>
          <a:lstStyle/>
          <a:p>
            <a:r>
              <a:rPr lang="ja-JP" altLang="en-US"/>
              <a:t>体験内容</a:t>
            </a:r>
          </a:p>
        </p:txBody>
      </p:sp>
      <p:sp>
        <p:nvSpPr>
          <p:cNvPr id="12" name="スライド番号プレースホルダー 11">
            <a:extLst>
              <a:ext uri="{FF2B5EF4-FFF2-40B4-BE49-F238E27FC236}">
                <a16:creationId xmlns:a16="http://schemas.microsoft.com/office/drawing/2014/main" id="{8877BF65-4F6A-0517-2C7F-A226AD403DEB}"/>
              </a:ext>
            </a:extLst>
          </p:cNvPr>
          <p:cNvSpPr>
            <a:spLocks noGrp="1"/>
          </p:cNvSpPr>
          <p:nvPr>
            <p:ph type="sldNum" sz="quarter" idx="11"/>
          </p:nvPr>
        </p:nvSpPr>
        <p:spPr/>
        <p:txBody>
          <a:bodyPr/>
          <a:lstStyle/>
          <a:p>
            <a:fld id="{4C61DD7A-5600-49A5-A932-0B0465818850}" type="slidenum">
              <a:rPr lang="en-US" altLang="ja-JP" smtClean="0"/>
              <a:pPr/>
              <a:t>25</a:t>
            </a:fld>
            <a:endParaRPr lang="en-US" altLang="ja-JP"/>
          </a:p>
        </p:txBody>
      </p:sp>
      <p:sp>
        <p:nvSpPr>
          <p:cNvPr id="3" name="フッター プレースホルダー 2">
            <a:extLst>
              <a:ext uri="{FF2B5EF4-FFF2-40B4-BE49-F238E27FC236}">
                <a16:creationId xmlns:a16="http://schemas.microsoft.com/office/drawing/2014/main" id="{4B65878C-E6E3-71A1-2490-B70F92554E9B}"/>
              </a:ext>
            </a:extLst>
          </p:cNvPr>
          <p:cNvSpPr>
            <a:spLocks noGrp="1"/>
          </p:cNvSpPr>
          <p:nvPr>
            <p:ph type="ftr" sz="quarter" idx="3"/>
          </p:nvPr>
        </p:nvSpPr>
        <p:spPr/>
        <p:txBody>
          <a:bodyPr/>
          <a:lstStyle/>
          <a:p>
            <a:r>
              <a:rPr lang="zh-TW" altLang="en-US">
                <a:solidFill>
                  <a:schemeClr val="tx1">
                    <a:lumMod val="65000"/>
                    <a:lumOff val="35000"/>
                  </a:schemeClr>
                </a:solidFill>
              </a:rPr>
              <a:t>来訪者満足度調査</a:t>
            </a:r>
            <a:r>
              <a:rPr lang="en-US" altLang="zh-TW">
                <a:solidFill>
                  <a:schemeClr val="tx1">
                    <a:lumMod val="65000"/>
                    <a:lumOff val="35000"/>
                  </a:schemeClr>
                </a:solidFill>
              </a:rPr>
              <a:t>202</a:t>
            </a:r>
            <a:r>
              <a:rPr lang="en-US" altLang="ja-JP">
                <a:solidFill>
                  <a:schemeClr val="tx1">
                    <a:lumMod val="65000"/>
                    <a:lumOff val="35000"/>
                  </a:schemeClr>
                </a:solidFill>
              </a:rPr>
              <a:t>5</a:t>
            </a:r>
            <a:r>
              <a:rPr lang="en-US" altLang="zh-TW">
                <a:solidFill>
                  <a:schemeClr val="tx1">
                    <a:lumMod val="65000"/>
                    <a:lumOff val="35000"/>
                  </a:schemeClr>
                </a:solidFill>
              </a:rPr>
              <a:t>【</a:t>
            </a:r>
            <a:r>
              <a:rPr lang="zh-TW" altLang="en-US">
                <a:solidFill>
                  <a:schemeClr val="tx1">
                    <a:lumMod val="65000"/>
                    <a:lumOff val="35000"/>
                  </a:schemeClr>
                </a:solidFill>
              </a:rPr>
              <a:t>南紀白浜</a:t>
            </a:r>
            <a:r>
              <a:rPr lang="en-US" altLang="zh-TW">
                <a:solidFill>
                  <a:schemeClr val="tx1">
                    <a:lumMod val="65000"/>
                    <a:lumOff val="35000"/>
                  </a:schemeClr>
                </a:solidFill>
              </a:rPr>
              <a:t>】</a:t>
            </a:r>
            <a:endParaRPr lang="en-US" altLang="ja-JP">
              <a:solidFill>
                <a:schemeClr val="tx1">
                  <a:lumMod val="65000"/>
                  <a:lumOff val="35000"/>
                </a:schemeClr>
              </a:solidFill>
            </a:endParaRPr>
          </a:p>
        </p:txBody>
      </p:sp>
      <p:sp>
        <p:nvSpPr>
          <p:cNvPr id="5" name="コンテンツ プレースホルダー 4">
            <a:extLst>
              <a:ext uri="{FF2B5EF4-FFF2-40B4-BE49-F238E27FC236}">
                <a16:creationId xmlns:a16="http://schemas.microsoft.com/office/drawing/2014/main" id="{BFECA05F-A99E-FF2D-C6F6-40CA0BA40F78}"/>
              </a:ext>
            </a:extLst>
          </p:cNvPr>
          <p:cNvSpPr>
            <a:spLocks noGrp="1"/>
          </p:cNvSpPr>
          <p:nvPr>
            <p:ph sz="quarter" idx="12"/>
          </p:nvPr>
        </p:nvSpPr>
        <p:spPr/>
        <p:txBody>
          <a:bodyPr lIns="91440" tIns="45720" rIns="91440" bIns="45720" anchor="t"/>
          <a:lstStyle/>
          <a:p>
            <a:pPr marL="360045"/>
            <a:r>
              <a:rPr lang="ja-JP" altLang="en-US" dirty="0">
                <a:ea typeface="BIZ UDゴシック"/>
              </a:rPr>
              <a:t>体験内容は「温泉」（</a:t>
            </a:r>
            <a:r>
              <a:rPr lang="en-US" altLang="ja-JP" dirty="0">
                <a:ea typeface="BIZ UDゴシック"/>
              </a:rPr>
              <a:t>86</a:t>
            </a:r>
            <a:r>
              <a:rPr lang="ja-JP" altLang="en-US" dirty="0">
                <a:ea typeface="BIZ UDゴシック"/>
              </a:rPr>
              <a:t>％）が最も高く、来訪者のほとんどが体験している。次いで「地元の名産品や郷土料理」（</a:t>
            </a:r>
            <a:r>
              <a:rPr lang="en-US" altLang="ja-JP" dirty="0">
                <a:ea typeface="BIZ UDゴシック"/>
              </a:rPr>
              <a:t>58</a:t>
            </a:r>
            <a:r>
              <a:rPr lang="ja-JP" altLang="en-US" dirty="0">
                <a:ea typeface="BIZ UDゴシック"/>
              </a:rPr>
              <a:t>％）、「自然や景勝地」（</a:t>
            </a:r>
            <a:r>
              <a:rPr lang="en-US" altLang="ja-JP" dirty="0">
                <a:ea typeface="BIZ UDゴシック"/>
              </a:rPr>
              <a:t>45</a:t>
            </a:r>
            <a:r>
              <a:rPr lang="ja-JP" altLang="en-US" dirty="0">
                <a:ea typeface="BIZ UDゴシック"/>
              </a:rPr>
              <a:t>％）が高い。平均回答個数（平均体験個数）は</a:t>
            </a:r>
            <a:r>
              <a:rPr lang="en-US" altLang="ja-JP" dirty="0">
                <a:ea typeface="BIZ UDゴシック"/>
              </a:rPr>
              <a:t>1</a:t>
            </a:r>
            <a:r>
              <a:rPr lang="ja-JP" altLang="en-US" dirty="0">
                <a:ea typeface="BIZ UDゴシック"/>
              </a:rPr>
              <a:t>人あたり約</a:t>
            </a:r>
            <a:r>
              <a:rPr lang="en-US" altLang="ja-JP" dirty="0">
                <a:ea typeface="BIZ UDゴシック"/>
              </a:rPr>
              <a:t>3.32</a:t>
            </a:r>
            <a:r>
              <a:rPr lang="ja-JP" altLang="en-US" dirty="0">
                <a:ea typeface="BIZ UDゴシック"/>
              </a:rPr>
              <a:t>種類</a:t>
            </a:r>
            <a:endParaRPr lang="en-US" altLang="ja-JP" dirty="0">
              <a:ea typeface="BIZ UDゴシック"/>
            </a:endParaRPr>
          </a:p>
          <a:p>
            <a:pPr marL="360045">
              <a:buFont typeface="游ゴシック Light" panose="020B0600070205080204" pitchFamily="50" charset="-128"/>
              <a:buChar char="▶"/>
            </a:pPr>
            <a:r>
              <a:rPr lang="en-US" altLang="ja-JP" dirty="0">
                <a:ea typeface="BIZ UD明朝 Medium"/>
              </a:rPr>
              <a:t>2024</a:t>
            </a:r>
            <a:r>
              <a:rPr lang="ja-JP" altLang="en-US" dirty="0">
                <a:ea typeface="BIZ UD明朝 Medium"/>
              </a:rPr>
              <a:t>年度と比べて、</a:t>
            </a:r>
            <a:r>
              <a:rPr lang="en-US" altLang="ja-JP" dirty="0">
                <a:ea typeface="BIZ UD明朝 Medium"/>
              </a:rPr>
              <a:t>1</a:t>
            </a:r>
            <a:r>
              <a:rPr lang="ja-JP" altLang="en-US" dirty="0">
                <a:ea typeface="BIZ UD明朝 Medium"/>
              </a:rPr>
              <a:t>位の「温泉」は</a:t>
            </a:r>
            <a:r>
              <a:rPr lang="en-US" altLang="ja-JP" dirty="0">
                <a:ea typeface="BIZ UD明朝 Medium"/>
              </a:rPr>
              <a:t>4pt</a:t>
            </a:r>
            <a:r>
              <a:rPr lang="ja-JP" altLang="en-US" dirty="0">
                <a:ea typeface="BIZ UD明朝 Medium"/>
              </a:rPr>
              <a:t>増加、</a:t>
            </a:r>
            <a:r>
              <a:rPr lang="en-US" altLang="ja-JP" dirty="0">
                <a:ea typeface="BIZ UD明朝 Medium"/>
              </a:rPr>
              <a:t>2</a:t>
            </a:r>
            <a:r>
              <a:rPr lang="ja-JP" altLang="en-US" dirty="0">
                <a:ea typeface="BIZ UD明朝 Medium"/>
              </a:rPr>
              <a:t>位の「地元の名産品や郷土料理」は</a:t>
            </a:r>
            <a:r>
              <a:rPr lang="en-US" altLang="ja-JP" dirty="0">
                <a:ea typeface="BIZ UD明朝 Medium"/>
              </a:rPr>
              <a:t>2pt</a:t>
            </a:r>
            <a:r>
              <a:rPr lang="ja-JP" altLang="en-US" dirty="0">
                <a:ea typeface="BIZ UD明朝 Medium"/>
              </a:rPr>
              <a:t>の微減だがともに上位の顔ぶれに変動はないものの、「動物園や水族館などの観光施設」（</a:t>
            </a:r>
            <a:r>
              <a:rPr lang="en-US" altLang="ja-JP" dirty="0">
                <a:ea typeface="BIZ UD明朝 Medium"/>
              </a:rPr>
              <a:t>37</a:t>
            </a:r>
            <a:r>
              <a:rPr lang="ja-JP" altLang="en-US" dirty="0">
                <a:ea typeface="BIZ UD明朝 Medium"/>
              </a:rPr>
              <a:t>％）が</a:t>
            </a:r>
            <a:r>
              <a:rPr lang="en-US" altLang="ja-JP" dirty="0">
                <a:ea typeface="BIZ UD明朝 Medium"/>
              </a:rPr>
              <a:t>18pt</a:t>
            </a:r>
            <a:r>
              <a:rPr lang="ja-JP" altLang="en-US" dirty="0">
                <a:ea typeface="BIZ UD明朝 Medium"/>
              </a:rPr>
              <a:t>大きく減少した。</a:t>
            </a:r>
            <a:endParaRPr lang="ja-JP" altLang="en-US" b="0" dirty="0">
              <a:ea typeface="BIZ UD明朝 Medium"/>
            </a:endParaRPr>
          </a:p>
          <a:p>
            <a:pPr lvl="3"/>
            <a:endParaRPr lang="ja-JP" altLang="en-US" dirty="0"/>
          </a:p>
        </p:txBody>
      </p:sp>
      <p:pic>
        <p:nvPicPr>
          <p:cNvPr id="4" name="図 3">
            <a:extLst>
              <a:ext uri="{FF2B5EF4-FFF2-40B4-BE49-F238E27FC236}">
                <a16:creationId xmlns:a16="http://schemas.microsoft.com/office/drawing/2014/main" id="{660B6C5F-F0E5-EC06-F2EB-0BB46E21941F}"/>
              </a:ext>
            </a:extLst>
          </p:cNvPr>
          <p:cNvPicPr/>
          <p:nvPr/>
        </p:nvPicPr>
        <p:blipFill>
          <a:blip r:embed="rId3"/>
          <a:stretch>
            <a:fillRect/>
          </a:stretch>
        </p:blipFill>
        <p:spPr>
          <a:xfrm>
            <a:off x="268107" y="2490629"/>
            <a:ext cx="9519078" cy="4262317"/>
          </a:xfrm>
          <a:prstGeom prst="rect">
            <a:avLst/>
          </a:prstGeom>
        </p:spPr>
      </p:pic>
    </p:spTree>
    <p:extLst>
      <p:ext uri="{BB962C8B-B14F-4D97-AF65-F5344CB8AC3E}">
        <p14:creationId xmlns:p14="http://schemas.microsoft.com/office/powerpoint/2010/main" val="3074761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DC651A73-9AEC-E8A3-4816-29CB85BA6B24}"/>
              </a:ext>
            </a:extLst>
          </p:cNvPr>
          <p:cNvPicPr/>
          <p:nvPr/>
        </p:nvPicPr>
        <p:blipFill>
          <a:blip r:embed="rId2"/>
          <a:stretch>
            <a:fillRect/>
          </a:stretch>
        </p:blipFill>
        <p:spPr>
          <a:xfrm>
            <a:off x="1517539" y="3070230"/>
            <a:ext cx="8266727" cy="3237604"/>
          </a:xfrm>
          <a:prstGeom prst="rect">
            <a:avLst/>
          </a:prstGeom>
        </p:spPr>
      </p:pic>
      <p:sp>
        <p:nvSpPr>
          <p:cNvPr id="2" name="タイトル 1">
            <a:extLst>
              <a:ext uri="{FF2B5EF4-FFF2-40B4-BE49-F238E27FC236}">
                <a16:creationId xmlns:a16="http://schemas.microsoft.com/office/drawing/2014/main" id="{DDCC8663-B492-9D29-5D2D-34F6E2E2F8C2}"/>
              </a:ext>
            </a:extLst>
          </p:cNvPr>
          <p:cNvSpPr>
            <a:spLocks noGrp="1"/>
          </p:cNvSpPr>
          <p:nvPr>
            <p:ph type="title"/>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3C516DCB-9233-AB77-E1A4-4E5791419E28}"/>
              </a:ext>
            </a:extLst>
          </p:cNvPr>
          <p:cNvSpPr>
            <a:spLocks noGrp="1"/>
          </p:cNvSpPr>
          <p:nvPr>
            <p:ph type="sldNum" sz="quarter" idx="11"/>
          </p:nvPr>
        </p:nvSpPr>
        <p:spPr/>
        <p:txBody>
          <a:bodyPr/>
          <a:lstStyle/>
          <a:p>
            <a:fld id="{ACF80621-A326-44A1-96B6-FB81A926EF95}" type="slidenum">
              <a:rPr lang="en-US" altLang="ja-JP" smtClean="0"/>
              <a:pPr/>
              <a:t>26</a:t>
            </a:fld>
            <a:endParaRPr lang="en-US" altLang="ja-JP"/>
          </a:p>
        </p:txBody>
      </p:sp>
      <p:sp>
        <p:nvSpPr>
          <p:cNvPr id="4" name="フッター プレースホルダー 3">
            <a:extLst>
              <a:ext uri="{FF2B5EF4-FFF2-40B4-BE49-F238E27FC236}">
                <a16:creationId xmlns:a16="http://schemas.microsoft.com/office/drawing/2014/main" id="{F75C4785-E3C7-D126-D293-A62F459C701E}"/>
              </a:ext>
            </a:extLst>
          </p:cNvPr>
          <p:cNvSpPr>
            <a:spLocks noGrp="1"/>
          </p:cNvSpPr>
          <p:nvPr>
            <p:ph type="ftr" sz="quarter" idx="3"/>
          </p:nvPr>
        </p:nvSpPr>
        <p:spPr/>
        <p:txBody>
          <a:bodyPr/>
          <a:lstStyle/>
          <a:p>
            <a:r>
              <a:rPr lang="zh-TW" altLang="en-US">
                <a:solidFill>
                  <a:schemeClr val="tx1">
                    <a:lumMod val="65000"/>
                    <a:lumOff val="35000"/>
                  </a:schemeClr>
                </a:solidFill>
              </a:rPr>
              <a:t>来訪者満足度調査</a:t>
            </a:r>
            <a:r>
              <a:rPr lang="en-US" altLang="zh-TW">
                <a:solidFill>
                  <a:schemeClr val="tx1">
                    <a:lumMod val="65000"/>
                    <a:lumOff val="35000"/>
                  </a:schemeClr>
                </a:solidFill>
              </a:rPr>
              <a:t>202</a:t>
            </a:r>
            <a:r>
              <a:rPr lang="en-US" altLang="ja-JP">
                <a:solidFill>
                  <a:schemeClr val="tx1">
                    <a:lumMod val="65000"/>
                    <a:lumOff val="35000"/>
                  </a:schemeClr>
                </a:solidFill>
              </a:rPr>
              <a:t>5</a:t>
            </a:r>
            <a:r>
              <a:rPr lang="en-US" altLang="zh-TW">
                <a:solidFill>
                  <a:schemeClr val="tx1">
                    <a:lumMod val="65000"/>
                    <a:lumOff val="35000"/>
                  </a:schemeClr>
                </a:solidFill>
              </a:rPr>
              <a:t>【</a:t>
            </a:r>
            <a:r>
              <a:rPr lang="zh-TW" altLang="en-US">
                <a:solidFill>
                  <a:schemeClr val="tx1">
                    <a:lumMod val="65000"/>
                    <a:lumOff val="35000"/>
                  </a:schemeClr>
                </a:solidFill>
              </a:rPr>
              <a:t>南紀白浜</a:t>
            </a:r>
            <a:r>
              <a:rPr lang="en-US" altLang="zh-TW">
                <a:solidFill>
                  <a:schemeClr val="tx1">
                    <a:lumMod val="65000"/>
                    <a:lumOff val="35000"/>
                  </a:schemeClr>
                </a:solidFill>
              </a:rPr>
              <a:t>】</a:t>
            </a:r>
            <a:endParaRPr lang="en-US" altLang="ja-JP">
              <a:solidFill>
                <a:schemeClr val="tx1">
                  <a:lumMod val="65000"/>
                  <a:lumOff val="35000"/>
                </a:schemeClr>
              </a:solidFill>
            </a:endParaRPr>
          </a:p>
        </p:txBody>
      </p:sp>
      <p:sp>
        <p:nvSpPr>
          <p:cNvPr id="5" name="コンテンツ プレースホルダー 4">
            <a:extLst>
              <a:ext uri="{FF2B5EF4-FFF2-40B4-BE49-F238E27FC236}">
                <a16:creationId xmlns:a16="http://schemas.microsoft.com/office/drawing/2014/main" id="{2642D78A-95DF-E618-8428-B590119DE6E6}"/>
              </a:ext>
            </a:extLst>
          </p:cNvPr>
          <p:cNvSpPr>
            <a:spLocks noGrp="1"/>
          </p:cNvSpPr>
          <p:nvPr>
            <p:ph sz="quarter" idx="12"/>
          </p:nvPr>
        </p:nvSpPr>
        <p:spPr>
          <a:xfrm>
            <a:off x="0" y="620689"/>
            <a:ext cx="9850296" cy="1944688"/>
          </a:xfrm>
        </p:spPr>
        <p:txBody>
          <a:bodyPr/>
          <a:lstStyle/>
          <a:p>
            <a:pPr lvl="1"/>
            <a:r>
              <a:rPr kumimoji="1" lang="en-US" altLang="ja-JP" dirty="0"/>
              <a:t>【</a:t>
            </a:r>
            <a:r>
              <a:rPr kumimoji="1" lang="ja-JP" altLang="en-US" dirty="0"/>
              <a:t>日帰り客</a:t>
            </a:r>
            <a:r>
              <a:rPr kumimoji="1" lang="en-US" altLang="ja-JP" dirty="0"/>
              <a:t>】</a:t>
            </a:r>
            <a:r>
              <a:rPr kumimoji="1" lang="ja-JP" altLang="en-US" dirty="0"/>
              <a:t>の体験内容は「温泉」（</a:t>
            </a:r>
            <a:r>
              <a:rPr kumimoji="1" lang="en-US" altLang="ja-JP" dirty="0"/>
              <a:t>49</a:t>
            </a:r>
            <a:r>
              <a:rPr kumimoji="1" lang="ja-JP" altLang="en-US" dirty="0"/>
              <a:t>％）が最も高く、次いで「自然や景勝地」（</a:t>
            </a:r>
            <a:r>
              <a:rPr kumimoji="1" lang="en-US" altLang="ja-JP" dirty="0"/>
              <a:t>44</a:t>
            </a:r>
            <a:r>
              <a:rPr kumimoji="1" lang="ja-JP" altLang="en-US" dirty="0"/>
              <a:t>％）、「地元の名産品」（</a:t>
            </a:r>
            <a:r>
              <a:rPr kumimoji="1" lang="en-US" altLang="ja-JP" dirty="0"/>
              <a:t>41</a:t>
            </a:r>
            <a:r>
              <a:rPr kumimoji="1" lang="ja-JP" altLang="en-US" dirty="0"/>
              <a:t>％）が高いが、全般的に宿泊客と比べてスコアは低い</a:t>
            </a:r>
            <a:endParaRPr kumimoji="1" lang="en-US" altLang="ja-JP" dirty="0"/>
          </a:p>
          <a:p>
            <a:pPr lvl="2"/>
            <a:r>
              <a:rPr kumimoji="1" lang="ja-JP" altLang="en-US" dirty="0"/>
              <a:t>年代別の</a:t>
            </a:r>
            <a:r>
              <a:rPr kumimoji="1" lang="en-US" altLang="ja-JP" dirty="0"/>
              <a:t>30</a:t>
            </a:r>
            <a:r>
              <a:rPr kumimoji="1" lang="ja-JP" altLang="en-US" dirty="0"/>
              <a:t>代以下と同行者別の中学生以下の子供を含む家族では「動物園や水族館などの観光施設」「地元の名産品」「海のアクティビティ」が他と比べて高い</a:t>
            </a:r>
            <a:endParaRPr kumimoji="1" lang="en-US" altLang="ja-JP" dirty="0"/>
          </a:p>
          <a:p>
            <a:pPr lvl="2"/>
            <a:r>
              <a:rPr lang="ja-JP" altLang="en-US" dirty="0"/>
              <a:t>居住地別にみると、首都圏からの来訪者はスコアが高い項目が多く、「地元の名産品」「自然や景勝地」「地元の飲食店」「動物園や水族館などの観光施設」は全体と比べて</a:t>
            </a:r>
            <a:r>
              <a:rPr lang="en-US" altLang="ja-JP" dirty="0"/>
              <a:t>10pt</a:t>
            </a:r>
            <a:r>
              <a:rPr lang="ja-JP" altLang="en-US" dirty="0"/>
              <a:t>以上高い</a:t>
            </a:r>
            <a:endParaRPr lang="en-US" altLang="ja-JP" dirty="0"/>
          </a:p>
          <a:p>
            <a:pPr lvl="2"/>
            <a:r>
              <a:rPr lang="ja-JP" altLang="en-US" dirty="0"/>
              <a:t>来訪回数別にみると、初めての来訪者で「地元の名産品」「自然や景勝地」がリピーターと比べて</a:t>
            </a:r>
            <a:r>
              <a:rPr lang="en-US" altLang="ja-JP" dirty="0"/>
              <a:t>15pt</a:t>
            </a:r>
            <a:r>
              <a:rPr lang="ja-JP" altLang="en-US" dirty="0"/>
              <a:t>以上高い</a:t>
            </a:r>
            <a:endParaRPr lang="en-US" altLang="ja-JP" dirty="0"/>
          </a:p>
          <a:p>
            <a:pPr lvl="2"/>
            <a:endParaRPr kumimoji="1" lang="en-US" altLang="ja-JP" dirty="0"/>
          </a:p>
          <a:p>
            <a:pPr lvl="2"/>
            <a:endParaRPr kumimoji="1" lang="ja-JP" altLang="en-US" dirty="0"/>
          </a:p>
        </p:txBody>
      </p:sp>
      <p:pic>
        <p:nvPicPr>
          <p:cNvPr id="9" name="図 8">
            <a:extLst>
              <a:ext uri="{FF2B5EF4-FFF2-40B4-BE49-F238E27FC236}">
                <a16:creationId xmlns:a16="http://schemas.microsoft.com/office/drawing/2014/main" id="{524BDD82-4BA5-CF74-B775-FEF2EFEE1F97}"/>
              </a:ext>
            </a:extLst>
          </p:cNvPr>
          <p:cNvPicPr/>
          <p:nvPr/>
        </p:nvPicPr>
        <p:blipFill>
          <a:blip r:embed="rId3"/>
          <a:stretch>
            <a:fillRect/>
          </a:stretch>
        </p:blipFill>
        <p:spPr>
          <a:xfrm>
            <a:off x="6915416" y="6327308"/>
            <a:ext cx="2933664" cy="486704"/>
          </a:xfrm>
          <a:prstGeom prst="rect">
            <a:avLst/>
          </a:prstGeom>
        </p:spPr>
      </p:pic>
    </p:spTree>
    <p:extLst>
      <p:ext uri="{BB962C8B-B14F-4D97-AF65-F5344CB8AC3E}">
        <p14:creationId xmlns:p14="http://schemas.microsoft.com/office/powerpoint/2010/main" val="2859630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5D8AC-3978-DBBF-0E03-DC42049B05A7}"/>
            </a:ext>
          </a:extLst>
        </p:cNvPr>
        <p:cNvGrpSpPr/>
        <p:nvPr/>
      </p:nvGrpSpPr>
      <p:grpSpPr>
        <a:xfrm>
          <a:off x="0" y="0"/>
          <a:ext cx="0" cy="0"/>
          <a:chOff x="0" y="0"/>
          <a:chExt cx="0" cy="0"/>
        </a:xfrm>
      </p:grpSpPr>
      <p:sp>
        <p:nvSpPr>
          <p:cNvPr id="80898" name="Rectangle 2">
            <a:extLst>
              <a:ext uri="{FF2B5EF4-FFF2-40B4-BE49-F238E27FC236}">
                <a16:creationId xmlns:a16="http://schemas.microsoft.com/office/drawing/2014/main" id="{CCB1A81A-F697-0F52-C227-1BDFD35F2FAF}"/>
              </a:ext>
            </a:extLst>
          </p:cNvPr>
          <p:cNvSpPr>
            <a:spLocks noGrp="1" noChangeArrowheads="1"/>
          </p:cNvSpPr>
          <p:nvPr>
            <p:ph type="title"/>
          </p:nvPr>
        </p:nvSpPr>
        <p:spPr/>
        <p:txBody>
          <a:bodyPr/>
          <a:lstStyle/>
          <a:p>
            <a:r>
              <a:rPr lang="ja-JP" altLang="en-US"/>
              <a:t>体験の満足度</a:t>
            </a:r>
          </a:p>
        </p:txBody>
      </p:sp>
      <p:sp>
        <p:nvSpPr>
          <p:cNvPr id="12" name="スライド番号プレースホルダー 11">
            <a:extLst>
              <a:ext uri="{FF2B5EF4-FFF2-40B4-BE49-F238E27FC236}">
                <a16:creationId xmlns:a16="http://schemas.microsoft.com/office/drawing/2014/main" id="{98C3D714-CC65-4441-B513-69D796BA98B6}"/>
              </a:ext>
            </a:extLst>
          </p:cNvPr>
          <p:cNvSpPr>
            <a:spLocks noGrp="1"/>
          </p:cNvSpPr>
          <p:nvPr>
            <p:ph type="sldNum" sz="quarter" idx="11"/>
          </p:nvPr>
        </p:nvSpPr>
        <p:spPr/>
        <p:txBody>
          <a:bodyPr/>
          <a:lstStyle/>
          <a:p>
            <a:fld id="{4C61DD7A-5600-49A5-A932-0B0465818850}" type="slidenum">
              <a:rPr lang="en-US" altLang="ja-JP" smtClean="0"/>
              <a:pPr/>
              <a:t>27</a:t>
            </a:fld>
            <a:endParaRPr lang="en-US" altLang="ja-JP"/>
          </a:p>
        </p:txBody>
      </p:sp>
      <p:sp>
        <p:nvSpPr>
          <p:cNvPr id="3" name="フッター プレースホルダー 2">
            <a:extLst>
              <a:ext uri="{FF2B5EF4-FFF2-40B4-BE49-F238E27FC236}">
                <a16:creationId xmlns:a16="http://schemas.microsoft.com/office/drawing/2014/main" id="{58C72937-B717-01F1-04DE-CE27096A73AF}"/>
              </a:ext>
            </a:extLst>
          </p:cNvPr>
          <p:cNvSpPr>
            <a:spLocks noGrp="1"/>
          </p:cNvSpPr>
          <p:nvPr>
            <p:ph type="ftr" sz="quarter" idx="3"/>
          </p:nvPr>
        </p:nvSpPr>
        <p:spPr/>
        <p:txBody>
          <a:bodyPr/>
          <a:lstStyle/>
          <a:p>
            <a:r>
              <a:rPr lang="zh-TW" altLang="en-US">
                <a:solidFill>
                  <a:schemeClr val="tx1">
                    <a:lumMod val="65000"/>
                    <a:lumOff val="35000"/>
                  </a:schemeClr>
                </a:solidFill>
              </a:rPr>
              <a:t>来訪者満足度調査</a:t>
            </a:r>
            <a:r>
              <a:rPr lang="en-US" altLang="zh-TW">
                <a:solidFill>
                  <a:schemeClr val="tx1">
                    <a:lumMod val="65000"/>
                    <a:lumOff val="35000"/>
                  </a:schemeClr>
                </a:solidFill>
              </a:rPr>
              <a:t>202</a:t>
            </a:r>
            <a:r>
              <a:rPr lang="en-US" altLang="ja-JP">
                <a:solidFill>
                  <a:schemeClr val="tx1">
                    <a:lumMod val="65000"/>
                    <a:lumOff val="35000"/>
                  </a:schemeClr>
                </a:solidFill>
              </a:rPr>
              <a:t>5</a:t>
            </a:r>
            <a:r>
              <a:rPr lang="en-US" altLang="zh-TW">
                <a:solidFill>
                  <a:schemeClr val="tx1">
                    <a:lumMod val="65000"/>
                    <a:lumOff val="35000"/>
                  </a:schemeClr>
                </a:solidFill>
              </a:rPr>
              <a:t>【</a:t>
            </a:r>
            <a:r>
              <a:rPr lang="zh-TW" altLang="en-US">
                <a:solidFill>
                  <a:schemeClr val="tx1">
                    <a:lumMod val="65000"/>
                    <a:lumOff val="35000"/>
                  </a:schemeClr>
                </a:solidFill>
              </a:rPr>
              <a:t>南紀白浜</a:t>
            </a:r>
            <a:r>
              <a:rPr lang="en-US" altLang="zh-TW">
                <a:solidFill>
                  <a:schemeClr val="tx1">
                    <a:lumMod val="65000"/>
                    <a:lumOff val="35000"/>
                  </a:schemeClr>
                </a:solidFill>
              </a:rPr>
              <a:t>】</a:t>
            </a:r>
            <a:endParaRPr lang="en-US" altLang="ja-JP">
              <a:solidFill>
                <a:schemeClr val="tx1">
                  <a:lumMod val="65000"/>
                  <a:lumOff val="35000"/>
                </a:schemeClr>
              </a:solidFill>
            </a:endParaRPr>
          </a:p>
        </p:txBody>
      </p:sp>
      <p:sp>
        <p:nvSpPr>
          <p:cNvPr id="7" name="コンテンツ プレースホルダー 6">
            <a:extLst>
              <a:ext uri="{FF2B5EF4-FFF2-40B4-BE49-F238E27FC236}">
                <a16:creationId xmlns:a16="http://schemas.microsoft.com/office/drawing/2014/main" id="{36F272E1-60D8-4CA8-5FB0-E021D35F99E0}"/>
              </a:ext>
            </a:extLst>
          </p:cNvPr>
          <p:cNvSpPr>
            <a:spLocks noGrp="1"/>
          </p:cNvSpPr>
          <p:nvPr>
            <p:ph sz="quarter" idx="12"/>
          </p:nvPr>
        </p:nvSpPr>
        <p:spPr/>
        <p:txBody>
          <a:bodyPr lIns="91440" tIns="45720" rIns="91440" bIns="45720" anchor="t"/>
          <a:lstStyle/>
          <a:p>
            <a:pPr marL="360045"/>
            <a:r>
              <a:rPr lang="ja-JP" altLang="en-US" dirty="0">
                <a:ea typeface="BIZ UDゴシック"/>
              </a:rPr>
              <a:t>「大変満足」の割合が最も高い体験は「地元住民の方とのコミュニケーション」で</a:t>
            </a:r>
            <a:r>
              <a:rPr lang="en-US" altLang="ja-JP" dirty="0">
                <a:ea typeface="BIZ UDゴシック"/>
              </a:rPr>
              <a:t>66</a:t>
            </a:r>
            <a:r>
              <a:rPr lang="ja-JP" altLang="en-US" dirty="0">
                <a:ea typeface="BIZ UDゴシック"/>
              </a:rPr>
              <a:t>％、次いで「温泉」（</a:t>
            </a:r>
            <a:r>
              <a:rPr lang="en-US" altLang="ja-JP" dirty="0">
                <a:ea typeface="BIZ UDゴシック"/>
              </a:rPr>
              <a:t>57</a:t>
            </a:r>
            <a:r>
              <a:rPr lang="ja-JP" altLang="en-US" dirty="0">
                <a:ea typeface="BIZ UDゴシック"/>
              </a:rPr>
              <a:t>％）、「海のアクティビティ」（</a:t>
            </a:r>
            <a:r>
              <a:rPr lang="en-US" altLang="ja-JP" dirty="0">
                <a:ea typeface="BIZ UDゴシック"/>
              </a:rPr>
              <a:t>55</a:t>
            </a:r>
            <a:r>
              <a:rPr lang="ja-JP" altLang="en-US" dirty="0">
                <a:ea typeface="BIZ UDゴシック"/>
              </a:rPr>
              <a:t>％）が上位</a:t>
            </a:r>
            <a:endParaRPr lang="en-US" altLang="ja-JP" dirty="0">
              <a:ea typeface="BIZ UDゴシック"/>
            </a:endParaRPr>
          </a:p>
          <a:p>
            <a:pPr marL="360045"/>
            <a:r>
              <a:rPr lang="en-US" altLang="ja-JP" dirty="0">
                <a:ea typeface="BIZ UD明朝 Medium"/>
              </a:rPr>
              <a:t>2024</a:t>
            </a:r>
            <a:r>
              <a:rPr lang="ja-JP" altLang="en-US" dirty="0">
                <a:ea typeface="BIZ UD明朝 Medium"/>
              </a:rPr>
              <a:t>年度と比べて、「地元住民の方とのコミュニケーション」は</a:t>
            </a:r>
            <a:r>
              <a:rPr lang="en-US" altLang="ja-JP" dirty="0">
                <a:ea typeface="BIZ UD明朝 Medium"/>
              </a:rPr>
              <a:t>16pt</a:t>
            </a:r>
            <a:r>
              <a:rPr lang="ja-JP" altLang="en-US" dirty="0">
                <a:ea typeface="BIZ UD明朝 Medium"/>
              </a:rPr>
              <a:t>と大きく上昇。一方「動物園や水族館などの観光施設」は</a:t>
            </a:r>
            <a:r>
              <a:rPr lang="en-US" altLang="ja-JP" dirty="0">
                <a:ea typeface="BIZ UD明朝 Medium"/>
              </a:rPr>
              <a:t>17pt</a:t>
            </a:r>
            <a:r>
              <a:rPr lang="ja-JP" altLang="en-US" dirty="0">
                <a:ea typeface="BIZ UD明朝 Medium"/>
              </a:rPr>
              <a:t>、「祭りやイベント」は</a:t>
            </a:r>
            <a:r>
              <a:rPr lang="en-US" altLang="ja-JP" dirty="0">
                <a:ea typeface="BIZ UD明朝 Medium"/>
              </a:rPr>
              <a:t>14pt</a:t>
            </a:r>
            <a:r>
              <a:rPr lang="ja-JP" altLang="en-US" dirty="0">
                <a:ea typeface="BIZ UD明朝 Medium"/>
              </a:rPr>
              <a:t>減少。</a:t>
            </a:r>
            <a:endParaRPr lang="en-US" altLang="ja-JP" dirty="0">
              <a:ea typeface="BIZ UD明朝 Medium"/>
            </a:endParaRPr>
          </a:p>
          <a:p>
            <a:pPr marL="360045"/>
            <a:r>
              <a:rPr lang="ja-JP" altLang="en-US" dirty="0">
                <a:ea typeface="BIZ UDゴシック"/>
              </a:rPr>
              <a:t>半数以上の体験で</a:t>
            </a:r>
            <a:r>
              <a:rPr lang="en-US" altLang="ja-JP" dirty="0">
                <a:ea typeface="BIZ UDゴシック"/>
              </a:rPr>
              <a:t>5</a:t>
            </a:r>
            <a:r>
              <a:rPr lang="ja-JP" altLang="en-US" dirty="0">
                <a:ea typeface="BIZ UDゴシック"/>
              </a:rPr>
              <a:t>割以上の方が「大変満足」と回答しているが、「地元の飲食店」（</a:t>
            </a:r>
            <a:r>
              <a:rPr lang="en-US" altLang="ja-JP" dirty="0">
                <a:ea typeface="BIZ UDゴシック"/>
              </a:rPr>
              <a:t>45</a:t>
            </a:r>
            <a:r>
              <a:rPr lang="ja-JP" altLang="en-US" dirty="0">
                <a:ea typeface="BIZ UDゴシック"/>
              </a:rPr>
              <a:t>％）、「地元の名産品や郷土料理」（</a:t>
            </a:r>
            <a:r>
              <a:rPr lang="en-US" altLang="ja-JP" dirty="0">
                <a:ea typeface="BIZ UDゴシック"/>
              </a:rPr>
              <a:t>46</a:t>
            </a:r>
            <a:r>
              <a:rPr lang="ja-JP" altLang="en-US" dirty="0">
                <a:ea typeface="BIZ UDゴシック"/>
              </a:rPr>
              <a:t>％）は</a:t>
            </a:r>
            <a:r>
              <a:rPr lang="en-US" altLang="ja-JP" dirty="0">
                <a:ea typeface="BIZ UDゴシック"/>
              </a:rPr>
              <a:t>4</a:t>
            </a:r>
            <a:r>
              <a:rPr lang="ja-JP" altLang="en-US" dirty="0">
                <a:ea typeface="BIZ UDゴシック"/>
              </a:rPr>
              <a:t>割台と“グルメ”関連の満足度は相対的に低い</a:t>
            </a:r>
            <a:endParaRPr lang="en-US" altLang="ja-JP" dirty="0">
              <a:ea typeface="BIZ UDゴシック"/>
            </a:endParaRPr>
          </a:p>
          <a:p>
            <a:pPr marL="1074420" lvl="3">
              <a:buClr>
                <a:srgbClr val="002060"/>
              </a:buClr>
              <a:buFont typeface="Meiryo UI" panose="020B0604030504040204" pitchFamily="50" charset="-128"/>
              <a:buChar char="※"/>
            </a:pPr>
            <a:r>
              <a:rPr lang="ja-JP" altLang="en-US" dirty="0">
                <a:ea typeface="BIZ UD明朝 Medium"/>
              </a:rPr>
              <a:t>「有料の体験ツアーや体験プログラム」「山でのアクティビティ」「サイクリング」は体験人数が</a:t>
            </a:r>
            <a:r>
              <a:rPr lang="en-US" altLang="ja-JP" dirty="0">
                <a:ea typeface="BIZ UD明朝 Medium"/>
              </a:rPr>
              <a:t>30</a:t>
            </a:r>
            <a:r>
              <a:rPr lang="ja-JP" altLang="en-US" dirty="0">
                <a:ea typeface="BIZ UD明朝 Medium"/>
              </a:rPr>
              <a:t>人に満たないため、分析の対象外とする</a:t>
            </a:r>
          </a:p>
        </p:txBody>
      </p:sp>
      <p:pic>
        <p:nvPicPr>
          <p:cNvPr id="4" name="図 3">
            <a:extLst>
              <a:ext uri="{FF2B5EF4-FFF2-40B4-BE49-F238E27FC236}">
                <a16:creationId xmlns:a16="http://schemas.microsoft.com/office/drawing/2014/main" id="{CFCCBC78-5030-68DD-A1D2-9C1D688CD105}"/>
              </a:ext>
            </a:extLst>
          </p:cNvPr>
          <p:cNvPicPr/>
          <p:nvPr/>
        </p:nvPicPr>
        <p:blipFill>
          <a:blip r:embed="rId3"/>
          <a:stretch>
            <a:fillRect/>
          </a:stretch>
        </p:blipFill>
        <p:spPr>
          <a:xfrm>
            <a:off x="435945" y="3170214"/>
            <a:ext cx="9191716" cy="3462361"/>
          </a:xfrm>
          <a:prstGeom prst="rect">
            <a:avLst/>
          </a:prstGeom>
        </p:spPr>
      </p:pic>
    </p:spTree>
    <p:extLst>
      <p:ext uri="{BB962C8B-B14F-4D97-AF65-F5344CB8AC3E}">
        <p14:creationId xmlns:p14="http://schemas.microsoft.com/office/powerpoint/2010/main" val="3083611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85667B-3E16-8359-9692-50532FFFBE9A}"/>
              </a:ext>
            </a:extLst>
          </p:cNvPr>
          <p:cNvSpPr>
            <a:spLocks noGrp="1"/>
          </p:cNvSpPr>
          <p:nvPr>
            <p:ph type="title"/>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592D61EE-1416-E066-9665-A5227FBE7C22}"/>
              </a:ext>
            </a:extLst>
          </p:cNvPr>
          <p:cNvSpPr>
            <a:spLocks noGrp="1"/>
          </p:cNvSpPr>
          <p:nvPr>
            <p:ph type="sldNum" sz="quarter" idx="11"/>
          </p:nvPr>
        </p:nvSpPr>
        <p:spPr/>
        <p:txBody>
          <a:bodyPr/>
          <a:lstStyle/>
          <a:p>
            <a:fld id="{ACF80621-A326-44A1-96B6-FB81A926EF95}" type="slidenum">
              <a:rPr lang="en-US" altLang="ja-JP" smtClean="0"/>
              <a:pPr/>
              <a:t>28</a:t>
            </a:fld>
            <a:endParaRPr lang="en-US" altLang="ja-JP"/>
          </a:p>
        </p:txBody>
      </p:sp>
      <p:sp>
        <p:nvSpPr>
          <p:cNvPr id="4" name="フッター プレースホルダー 3">
            <a:extLst>
              <a:ext uri="{FF2B5EF4-FFF2-40B4-BE49-F238E27FC236}">
                <a16:creationId xmlns:a16="http://schemas.microsoft.com/office/drawing/2014/main" id="{27FF1ACE-B169-CA8E-D244-D90B29384065}"/>
              </a:ext>
            </a:extLst>
          </p:cNvPr>
          <p:cNvSpPr>
            <a:spLocks noGrp="1"/>
          </p:cNvSpPr>
          <p:nvPr>
            <p:ph type="ftr" sz="quarter" idx="3"/>
          </p:nvPr>
        </p:nvSpPr>
        <p:spPr/>
        <p:txBody>
          <a:bodyPr/>
          <a:lstStyle/>
          <a:p>
            <a:r>
              <a:rPr lang="zh-TW" altLang="en-US">
                <a:solidFill>
                  <a:schemeClr val="tx1">
                    <a:lumMod val="65000"/>
                    <a:lumOff val="35000"/>
                  </a:schemeClr>
                </a:solidFill>
              </a:rPr>
              <a:t>来訪者満足度調査</a:t>
            </a:r>
            <a:r>
              <a:rPr lang="en-US" altLang="zh-TW">
                <a:solidFill>
                  <a:schemeClr val="tx1">
                    <a:lumMod val="65000"/>
                    <a:lumOff val="35000"/>
                  </a:schemeClr>
                </a:solidFill>
              </a:rPr>
              <a:t>202</a:t>
            </a:r>
            <a:r>
              <a:rPr lang="en-US" altLang="ja-JP">
                <a:solidFill>
                  <a:schemeClr val="tx1">
                    <a:lumMod val="65000"/>
                    <a:lumOff val="35000"/>
                  </a:schemeClr>
                </a:solidFill>
              </a:rPr>
              <a:t>5</a:t>
            </a:r>
            <a:r>
              <a:rPr lang="en-US" altLang="zh-TW">
                <a:solidFill>
                  <a:schemeClr val="tx1">
                    <a:lumMod val="65000"/>
                    <a:lumOff val="35000"/>
                  </a:schemeClr>
                </a:solidFill>
              </a:rPr>
              <a:t>【</a:t>
            </a:r>
            <a:r>
              <a:rPr lang="zh-TW" altLang="en-US">
                <a:solidFill>
                  <a:schemeClr val="tx1">
                    <a:lumMod val="65000"/>
                    <a:lumOff val="35000"/>
                  </a:schemeClr>
                </a:solidFill>
              </a:rPr>
              <a:t>南紀白浜</a:t>
            </a:r>
            <a:r>
              <a:rPr lang="en-US" altLang="zh-TW">
                <a:solidFill>
                  <a:schemeClr val="tx1">
                    <a:lumMod val="65000"/>
                    <a:lumOff val="35000"/>
                  </a:schemeClr>
                </a:solidFill>
              </a:rPr>
              <a:t>】</a:t>
            </a:r>
            <a:endParaRPr lang="en-US" altLang="ja-JP">
              <a:solidFill>
                <a:schemeClr val="tx1">
                  <a:lumMod val="65000"/>
                  <a:lumOff val="35000"/>
                </a:schemeClr>
              </a:solidFill>
            </a:endParaRPr>
          </a:p>
        </p:txBody>
      </p:sp>
      <p:sp>
        <p:nvSpPr>
          <p:cNvPr id="5" name="コンテンツ プレースホルダー 4">
            <a:extLst>
              <a:ext uri="{FF2B5EF4-FFF2-40B4-BE49-F238E27FC236}">
                <a16:creationId xmlns:a16="http://schemas.microsoft.com/office/drawing/2014/main" id="{6740D426-4636-49C3-CECB-1782689547CD}"/>
              </a:ext>
            </a:extLst>
          </p:cNvPr>
          <p:cNvSpPr>
            <a:spLocks noGrp="1"/>
          </p:cNvSpPr>
          <p:nvPr>
            <p:ph sz="quarter" idx="12"/>
          </p:nvPr>
        </p:nvSpPr>
        <p:spPr/>
        <p:txBody>
          <a:bodyPr lIns="91440" tIns="45720" rIns="91440" bIns="45720" anchor="t"/>
          <a:lstStyle/>
          <a:p>
            <a:pPr marL="807720" lvl="2">
              <a:buClr>
                <a:srgbClr val="44546A"/>
              </a:buClr>
            </a:pPr>
            <a:r>
              <a:rPr kumimoji="1" lang="ja-JP" altLang="en-US" dirty="0">
                <a:ea typeface="BIZ UD明朝 Medium"/>
              </a:rPr>
              <a:t>年代別にみると、</a:t>
            </a:r>
            <a:r>
              <a:rPr kumimoji="1" lang="en-US" altLang="ja-JP" dirty="0">
                <a:ea typeface="BIZ UD明朝 Medium"/>
              </a:rPr>
              <a:t>30</a:t>
            </a:r>
            <a:r>
              <a:rPr kumimoji="1" lang="ja-JP" altLang="en-US" dirty="0">
                <a:ea typeface="BIZ UD明朝 Medium"/>
              </a:rPr>
              <a:t>代以下で満足度が高い項目が多く、</a:t>
            </a:r>
            <a:r>
              <a:rPr kumimoji="1" lang="en-US" altLang="ja-JP" dirty="0">
                <a:ea typeface="BIZ UD明朝 Medium"/>
              </a:rPr>
              <a:t>60</a:t>
            </a:r>
            <a:r>
              <a:rPr kumimoji="1" lang="ja-JP" altLang="en-US" dirty="0">
                <a:ea typeface="BIZ UD明朝 Medium"/>
              </a:rPr>
              <a:t>代以下で満足度が低い項目が多い</a:t>
            </a:r>
            <a:endParaRPr lang="en-US" altLang="ja-JP" dirty="0">
              <a:ea typeface="BIZ UD明朝 Medium"/>
            </a:endParaRPr>
          </a:p>
          <a:p>
            <a:pPr marL="1074420" lvl="3"/>
            <a:r>
              <a:rPr kumimoji="1" lang="ja-JP" altLang="en-US" dirty="0">
                <a:ea typeface="BIZ UD明朝 Medium"/>
              </a:rPr>
              <a:t>満足度が相対的に低い</a:t>
            </a:r>
            <a:r>
              <a:rPr lang="ja-JP" altLang="en-US" dirty="0">
                <a:ea typeface="BIZ UD明朝 Medium"/>
              </a:rPr>
              <a:t>「地元の名産品や郷土料理」「地元の飲食店」</a:t>
            </a:r>
            <a:r>
              <a:rPr kumimoji="1" lang="ja-JP" altLang="en-US" dirty="0">
                <a:ea typeface="BIZ UD明朝 Medium"/>
              </a:rPr>
              <a:t>についてを属性別にみると、</a:t>
            </a:r>
            <a:r>
              <a:rPr kumimoji="1" lang="en-US" altLang="ja-JP" dirty="0">
                <a:ea typeface="BIZ UD明朝 Medium"/>
              </a:rPr>
              <a:t>30</a:t>
            </a:r>
            <a:r>
              <a:rPr kumimoji="1" lang="ja-JP" altLang="en-US" dirty="0">
                <a:ea typeface="BIZ UD明朝 Medium"/>
              </a:rPr>
              <a:t>代以下では</a:t>
            </a:r>
            <a:r>
              <a:rPr kumimoji="1" lang="en-US" altLang="ja-JP" dirty="0">
                <a:ea typeface="BIZ UD明朝 Medium"/>
              </a:rPr>
              <a:t>6</a:t>
            </a:r>
            <a:r>
              <a:rPr kumimoji="1" lang="ja-JP" altLang="en-US" dirty="0">
                <a:ea typeface="BIZ UD明朝 Medium"/>
              </a:rPr>
              <a:t>～</a:t>
            </a:r>
            <a:r>
              <a:rPr kumimoji="1" lang="en-US" altLang="ja-JP" dirty="0">
                <a:ea typeface="BIZ UD明朝 Medium"/>
              </a:rPr>
              <a:t>7</a:t>
            </a:r>
            <a:r>
              <a:rPr kumimoji="1" lang="ja-JP" altLang="en-US" dirty="0">
                <a:ea typeface="BIZ UD明朝 Medium"/>
              </a:rPr>
              <a:t>割以上が「大変満足」と回答しているが、年代が上がるにつれて満足度は低くなり、</a:t>
            </a:r>
            <a:r>
              <a:rPr kumimoji="1" lang="en-US" altLang="ja-JP" dirty="0">
                <a:ea typeface="BIZ UD明朝 Medium"/>
              </a:rPr>
              <a:t>60</a:t>
            </a:r>
            <a:r>
              <a:rPr kumimoji="1" lang="ja-JP" altLang="en-US" dirty="0">
                <a:ea typeface="BIZ UD明朝 Medium"/>
              </a:rPr>
              <a:t>代では</a:t>
            </a:r>
            <a:r>
              <a:rPr kumimoji="1" lang="en-US" altLang="ja-JP" dirty="0">
                <a:ea typeface="BIZ UD明朝 Medium"/>
              </a:rPr>
              <a:t>3</a:t>
            </a:r>
            <a:r>
              <a:rPr kumimoji="1" lang="ja-JP" altLang="en-US" dirty="0">
                <a:ea typeface="BIZ UD明朝 Medium"/>
              </a:rPr>
              <a:t>割前後に止まる</a:t>
            </a:r>
            <a:endParaRPr lang="en-US" altLang="ja-JP" dirty="0">
              <a:ea typeface="BIZ UD明朝 Medium"/>
            </a:endParaRPr>
          </a:p>
          <a:p>
            <a:pPr marL="807720" lvl="2"/>
            <a:r>
              <a:rPr lang="ja-JP" altLang="en-US" dirty="0"/>
              <a:t>来訪回数別にみると、多くの体験で初めて来訪者の満足度の割合がリピーターと比べて高い</a:t>
            </a:r>
            <a:endParaRPr lang="en-US" altLang="ja-JP" dirty="0"/>
          </a:p>
          <a:p>
            <a:pPr marL="1074420" lvl="3"/>
            <a:r>
              <a:rPr lang="ja-JP" altLang="en-US" dirty="0"/>
              <a:t>初めての来訪者は相対的に満足度が高くなる傾向がみられる</a:t>
            </a:r>
          </a:p>
        </p:txBody>
      </p:sp>
      <p:pic>
        <p:nvPicPr>
          <p:cNvPr id="8" name="図 7">
            <a:extLst>
              <a:ext uri="{FF2B5EF4-FFF2-40B4-BE49-F238E27FC236}">
                <a16:creationId xmlns:a16="http://schemas.microsoft.com/office/drawing/2014/main" id="{9A83D0F4-5434-EE3E-8AA5-828F9B031EA4}"/>
              </a:ext>
            </a:extLst>
          </p:cNvPr>
          <p:cNvPicPr/>
          <p:nvPr/>
        </p:nvPicPr>
        <p:blipFill>
          <a:blip r:embed="rId2"/>
          <a:stretch>
            <a:fillRect/>
          </a:stretch>
        </p:blipFill>
        <p:spPr>
          <a:xfrm>
            <a:off x="1186150" y="2329007"/>
            <a:ext cx="8600987" cy="4074754"/>
          </a:xfrm>
          <a:prstGeom prst="rect">
            <a:avLst/>
          </a:prstGeom>
        </p:spPr>
      </p:pic>
      <p:pic>
        <p:nvPicPr>
          <p:cNvPr id="9" name="図 8">
            <a:extLst>
              <a:ext uri="{FF2B5EF4-FFF2-40B4-BE49-F238E27FC236}">
                <a16:creationId xmlns:a16="http://schemas.microsoft.com/office/drawing/2014/main" id="{7E5C6779-6BBB-F7BA-E4CC-3B34D20804AA}"/>
              </a:ext>
            </a:extLst>
          </p:cNvPr>
          <p:cNvPicPr/>
          <p:nvPr/>
        </p:nvPicPr>
        <p:blipFill>
          <a:blip r:embed="rId3"/>
          <a:stretch>
            <a:fillRect/>
          </a:stretch>
        </p:blipFill>
        <p:spPr>
          <a:xfrm>
            <a:off x="6915416" y="6327308"/>
            <a:ext cx="2933664" cy="486704"/>
          </a:xfrm>
          <a:prstGeom prst="rect">
            <a:avLst/>
          </a:prstGeom>
        </p:spPr>
      </p:pic>
    </p:spTree>
    <p:extLst>
      <p:ext uri="{BB962C8B-B14F-4D97-AF65-F5344CB8AC3E}">
        <p14:creationId xmlns:p14="http://schemas.microsoft.com/office/powerpoint/2010/main" val="724786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C5C8F-0B16-9D6C-B536-94589113F4B1}"/>
            </a:ext>
          </a:extLst>
        </p:cNvPr>
        <p:cNvGrpSpPr/>
        <p:nvPr/>
      </p:nvGrpSpPr>
      <p:grpSpPr>
        <a:xfrm>
          <a:off x="0" y="0"/>
          <a:ext cx="0" cy="0"/>
          <a:chOff x="0" y="0"/>
          <a:chExt cx="0" cy="0"/>
        </a:xfrm>
      </p:grpSpPr>
      <p:sp>
        <p:nvSpPr>
          <p:cNvPr id="80898" name="Rectangle 2">
            <a:extLst>
              <a:ext uri="{FF2B5EF4-FFF2-40B4-BE49-F238E27FC236}">
                <a16:creationId xmlns:a16="http://schemas.microsoft.com/office/drawing/2014/main" id="{846F42C3-73CE-5CF1-491D-9371C37573BF}"/>
              </a:ext>
            </a:extLst>
          </p:cNvPr>
          <p:cNvSpPr>
            <a:spLocks noGrp="1" noChangeArrowheads="1"/>
          </p:cNvSpPr>
          <p:nvPr>
            <p:ph type="title"/>
          </p:nvPr>
        </p:nvSpPr>
        <p:spPr/>
        <p:txBody>
          <a:bodyPr/>
          <a:lstStyle/>
          <a:p>
            <a:r>
              <a:rPr lang="ja-JP" altLang="en-US"/>
              <a:t>施設の評価</a:t>
            </a:r>
          </a:p>
        </p:txBody>
      </p:sp>
      <p:sp>
        <p:nvSpPr>
          <p:cNvPr id="12" name="スライド番号プレースホルダー 11">
            <a:extLst>
              <a:ext uri="{FF2B5EF4-FFF2-40B4-BE49-F238E27FC236}">
                <a16:creationId xmlns:a16="http://schemas.microsoft.com/office/drawing/2014/main" id="{AFECF334-9C5C-A625-1E54-F79691F98040}"/>
              </a:ext>
            </a:extLst>
          </p:cNvPr>
          <p:cNvSpPr>
            <a:spLocks noGrp="1"/>
          </p:cNvSpPr>
          <p:nvPr>
            <p:ph type="sldNum" sz="quarter" idx="11"/>
          </p:nvPr>
        </p:nvSpPr>
        <p:spPr/>
        <p:txBody>
          <a:bodyPr/>
          <a:lstStyle/>
          <a:p>
            <a:fld id="{4C61DD7A-5600-49A5-A932-0B0465818850}" type="slidenum">
              <a:rPr lang="en-US" altLang="ja-JP" smtClean="0"/>
              <a:pPr/>
              <a:t>29</a:t>
            </a:fld>
            <a:endParaRPr lang="en-US" altLang="ja-JP"/>
          </a:p>
        </p:txBody>
      </p:sp>
      <p:sp>
        <p:nvSpPr>
          <p:cNvPr id="3" name="フッター プレースホルダー 2">
            <a:extLst>
              <a:ext uri="{FF2B5EF4-FFF2-40B4-BE49-F238E27FC236}">
                <a16:creationId xmlns:a16="http://schemas.microsoft.com/office/drawing/2014/main" id="{7613B784-314D-1706-51AB-F9C5CCAD21D3}"/>
              </a:ext>
            </a:extLst>
          </p:cNvPr>
          <p:cNvSpPr>
            <a:spLocks noGrp="1"/>
          </p:cNvSpPr>
          <p:nvPr>
            <p:ph type="ftr" sz="quarter" idx="3"/>
          </p:nvPr>
        </p:nvSpPr>
        <p:spPr/>
        <p:txBody>
          <a:bodyPr/>
          <a:lstStyle/>
          <a:p>
            <a:r>
              <a:rPr lang="zh-TW" altLang="en-US">
                <a:solidFill>
                  <a:schemeClr val="tx1">
                    <a:lumMod val="65000"/>
                    <a:lumOff val="35000"/>
                  </a:schemeClr>
                </a:solidFill>
              </a:rPr>
              <a:t>来訪者満足度調査</a:t>
            </a:r>
            <a:r>
              <a:rPr lang="en-US" altLang="zh-TW">
                <a:solidFill>
                  <a:schemeClr val="tx1">
                    <a:lumMod val="65000"/>
                    <a:lumOff val="35000"/>
                  </a:schemeClr>
                </a:solidFill>
              </a:rPr>
              <a:t>202</a:t>
            </a:r>
            <a:r>
              <a:rPr lang="en-US" altLang="ja-JP">
                <a:solidFill>
                  <a:schemeClr val="tx1">
                    <a:lumMod val="65000"/>
                    <a:lumOff val="35000"/>
                  </a:schemeClr>
                </a:solidFill>
              </a:rPr>
              <a:t>5</a:t>
            </a:r>
            <a:r>
              <a:rPr lang="en-US" altLang="zh-TW">
                <a:solidFill>
                  <a:schemeClr val="tx1">
                    <a:lumMod val="65000"/>
                    <a:lumOff val="35000"/>
                  </a:schemeClr>
                </a:solidFill>
              </a:rPr>
              <a:t>【</a:t>
            </a:r>
            <a:r>
              <a:rPr lang="zh-TW" altLang="en-US">
                <a:solidFill>
                  <a:schemeClr val="tx1">
                    <a:lumMod val="65000"/>
                    <a:lumOff val="35000"/>
                  </a:schemeClr>
                </a:solidFill>
              </a:rPr>
              <a:t>南紀白浜</a:t>
            </a:r>
            <a:r>
              <a:rPr lang="en-US" altLang="zh-TW">
                <a:solidFill>
                  <a:schemeClr val="tx1">
                    <a:lumMod val="65000"/>
                    <a:lumOff val="35000"/>
                  </a:schemeClr>
                </a:solidFill>
              </a:rPr>
              <a:t>】</a:t>
            </a:r>
            <a:endParaRPr lang="en-US" altLang="ja-JP">
              <a:solidFill>
                <a:schemeClr val="tx1">
                  <a:lumMod val="65000"/>
                  <a:lumOff val="35000"/>
                </a:schemeClr>
              </a:solidFill>
            </a:endParaRPr>
          </a:p>
        </p:txBody>
      </p:sp>
      <p:sp>
        <p:nvSpPr>
          <p:cNvPr id="7" name="コンテンツ プレースホルダー 6">
            <a:extLst>
              <a:ext uri="{FF2B5EF4-FFF2-40B4-BE49-F238E27FC236}">
                <a16:creationId xmlns:a16="http://schemas.microsoft.com/office/drawing/2014/main" id="{52C0EE1D-C99C-6C87-1244-41766D0EC13D}"/>
              </a:ext>
            </a:extLst>
          </p:cNvPr>
          <p:cNvSpPr>
            <a:spLocks noGrp="1"/>
          </p:cNvSpPr>
          <p:nvPr>
            <p:ph sz="quarter" idx="12"/>
          </p:nvPr>
        </p:nvSpPr>
        <p:spPr/>
        <p:txBody>
          <a:bodyPr lIns="91440" tIns="45720" rIns="91440" bIns="45720" anchor="t"/>
          <a:lstStyle/>
          <a:p>
            <a:pPr marL="360045"/>
            <a:r>
              <a:rPr lang="ja-JP" altLang="en-US" dirty="0">
                <a:ea typeface="BIZ UDゴシック"/>
              </a:rPr>
              <a:t>施設の評価では、「宿泊施設」が最も高く、</a:t>
            </a:r>
            <a:r>
              <a:rPr lang="en-US" altLang="ja-JP" dirty="0">
                <a:ea typeface="BIZ UDゴシック"/>
              </a:rPr>
              <a:t>『</a:t>
            </a:r>
            <a:r>
              <a:rPr lang="ja-JP" altLang="en-US" dirty="0">
                <a:ea typeface="BIZ UDゴシック"/>
              </a:rPr>
              <a:t>大変満足</a:t>
            </a:r>
            <a:r>
              <a:rPr lang="en-US" altLang="ja-JP" dirty="0">
                <a:ea typeface="BIZ UDゴシック"/>
              </a:rPr>
              <a:t>』</a:t>
            </a:r>
            <a:r>
              <a:rPr lang="ja-JP" altLang="en-US" dirty="0">
                <a:ea typeface="BIZ UDゴシック"/>
              </a:rPr>
              <a:t>と回答した人は全体の</a:t>
            </a:r>
            <a:r>
              <a:rPr lang="en-US" altLang="ja-JP" dirty="0">
                <a:ea typeface="BIZ UDゴシック"/>
              </a:rPr>
              <a:t>47</a:t>
            </a:r>
            <a:r>
              <a:rPr lang="ja-JP" altLang="en-US" dirty="0">
                <a:ea typeface="BIZ UDゴシック"/>
              </a:rPr>
              <a:t>％。次いで「観光スポット」が</a:t>
            </a:r>
            <a:r>
              <a:rPr lang="en-US" altLang="ja-JP" dirty="0">
                <a:ea typeface="BIZ UDゴシック"/>
              </a:rPr>
              <a:t>37</a:t>
            </a:r>
            <a:r>
              <a:rPr lang="ja-JP" altLang="en-US" dirty="0">
                <a:ea typeface="BIZ UDゴシック"/>
              </a:rPr>
              <a:t>％で高い</a:t>
            </a:r>
            <a:endParaRPr lang="en-US" altLang="ja-JP" dirty="0">
              <a:ea typeface="BIZ UDゴシック"/>
            </a:endParaRPr>
          </a:p>
          <a:p>
            <a:pPr marL="360045"/>
            <a:r>
              <a:rPr lang="en-US" altLang="ja-JP" dirty="0">
                <a:ea typeface="BIZ UDゴシック"/>
              </a:rPr>
              <a:t>2024</a:t>
            </a:r>
            <a:r>
              <a:rPr lang="ja-JP" altLang="en-US" dirty="0">
                <a:ea typeface="BIZ UDゴシック"/>
              </a:rPr>
              <a:t>年度と比べて、「宿泊施設」は</a:t>
            </a:r>
            <a:r>
              <a:rPr lang="en-US" altLang="ja-JP" dirty="0">
                <a:ea typeface="BIZ UDゴシック"/>
              </a:rPr>
              <a:t>3pt</a:t>
            </a:r>
            <a:r>
              <a:rPr lang="ja-JP" altLang="en-US" dirty="0">
                <a:ea typeface="BIZ UDゴシック"/>
              </a:rPr>
              <a:t>増加、「観光スポット」は</a:t>
            </a:r>
            <a:r>
              <a:rPr lang="en-US" altLang="ja-JP" dirty="0">
                <a:ea typeface="BIZ UDゴシック"/>
              </a:rPr>
              <a:t>7pt</a:t>
            </a:r>
            <a:r>
              <a:rPr lang="ja-JP" altLang="en-US" dirty="0">
                <a:ea typeface="BIZ UDゴシック"/>
              </a:rPr>
              <a:t>減少</a:t>
            </a:r>
            <a:endParaRPr lang="en-US" altLang="ja-JP" dirty="0">
              <a:ea typeface="BIZ UDゴシック"/>
            </a:endParaRPr>
          </a:p>
          <a:p>
            <a:pPr marL="541020" lvl="1"/>
            <a:r>
              <a:rPr lang="en-US" altLang="ja-JP" dirty="0">
                <a:ea typeface="BIZ UDゴシック"/>
              </a:rPr>
              <a:t>【</a:t>
            </a:r>
            <a:r>
              <a:rPr lang="ja-JP" altLang="en-US" dirty="0">
                <a:ea typeface="BIZ UDゴシック"/>
              </a:rPr>
              <a:t>日帰り客</a:t>
            </a:r>
            <a:r>
              <a:rPr lang="en-US" altLang="ja-JP" dirty="0">
                <a:ea typeface="BIZ UDゴシック"/>
              </a:rPr>
              <a:t>】</a:t>
            </a:r>
            <a:r>
              <a:rPr lang="ja-JP" altLang="en-US" dirty="0">
                <a:ea typeface="BIZ UDゴシック"/>
              </a:rPr>
              <a:t>では「宿泊施設」が評価対象外。それ以外の順位では「飲食店」「土産店」の評価が低い</a:t>
            </a:r>
            <a:endParaRPr lang="en-US" altLang="ja-JP" dirty="0">
              <a:ea typeface="BIZ UDゴシック"/>
            </a:endParaRPr>
          </a:p>
          <a:p>
            <a:pPr marL="807720" lvl="2"/>
            <a:r>
              <a:rPr lang="ja-JP" altLang="en-US" dirty="0">
                <a:ea typeface="BIZ UD明朝 Medium"/>
              </a:rPr>
              <a:t>年代別にみると、</a:t>
            </a:r>
            <a:r>
              <a:rPr lang="en-US" altLang="ja-JP" dirty="0">
                <a:ea typeface="BIZ UD明朝 Medium"/>
              </a:rPr>
              <a:t>30</a:t>
            </a:r>
            <a:r>
              <a:rPr lang="ja-JP" altLang="en-US" dirty="0">
                <a:ea typeface="BIZ UD明朝 Medium"/>
              </a:rPr>
              <a:t>代以下でいずれも評価が高く、他年代を大きく上回る。反対に</a:t>
            </a:r>
            <a:r>
              <a:rPr lang="en-US" altLang="ja-JP" dirty="0">
                <a:ea typeface="BIZ UD明朝 Medium"/>
              </a:rPr>
              <a:t>60</a:t>
            </a:r>
            <a:r>
              <a:rPr lang="ja-JP" altLang="en-US" dirty="0">
                <a:ea typeface="BIZ UD明朝 Medium"/>
              </a:rPr>
              <a:t>代以上でいずれの評価も低い</a:t>
            </a:r>
            <a:endParaRPr lang="en-US" altLang="ja-JP" dirty="0">
              <a:ea typeface="BIZ UD明朝 Medium"/>
            </a:endParaRPr>
          </a:p>
          <a:p>
            <a:pPr marL="807720" lvl="2"/>
            <a:r>
              <a:rPr lang="ja-JP" altLang="en-US" dirty="0"/>
              <a:t>居住地別にみると、首都圏居住者は「宿泊施設」「観光スポット」の評価が他と比べて高い</a:t>
            </a:r>
            <a:endParaRPr lang="en-US" altLang="ja-JP" dirty="0"/>
          </a:p>
          <a:p>
            <a:pPr marL="807720" lvl="2"/>
            <a:r>
              <a:rPr lang="ja-JP" altLang="en-US" dirty="0"/>
              <a:t>旅行同行者別にみると、中学生以下の子供を含む家族では「飲食店」、高校生以上の子供を含む家族では「宿泊施設」の評価が他と比べて高い。友人・知人では「宿泊施設」を除き他の項目の評価が他と比べて低い</a:t>
            </a:r>
          </a:p>
        </p:txBody>
      </p:sp>
      <p:pic>
        <p:nvPicPr>
          <p:cNvPr id="4" name="図 3">
            <a:extLst>
              <a:ext uri="{FF2B5EF4-FFF2-40B4-BE49-F238E27FC236}">
                <a16:creationId xmlns:a16="http://schemas.microsoft.com/office/drawing/2014/main" id="{C51DF0B6-B70C-E85C-1F65-78448AC18922}"/>
              </a:ext>
            </a:extLst>
          </p:cNvPr>
          <p:cNvPicPr/>
          <p:nvPr/>
        </p:nvPicPr>
        <p:blipFill>
          <a:blip r:embed="rId3"/>
          <a:stretch>
            <a:fillRect/>
          </a:stretch>
        </p:blipFill>
        <p:spPr>
          <a:xfrm>
            <a:off x="6915416" y="6327308"/>
            <a:ext cx="2933664" cy="486704"/>
          </a:xfrm>
          <a:prstGeom prst="rect">
            <a:avLst/>
          </a:prstGeom>
        </p:spPr>
      </p:pic>
      <p:pic>
        <p:nvPicPr>
          <p:cNvPr id="6" name="図 5">
            <a:extLst>
              <a:ext uri="{FF2B5EF4-FFF2-40B4-BE49-F238E27FC236}">
                <a16:creationId xmlns:a16="http://schemas.microsoft.com/office/drawing/2014/main" id="{BBE2834B-A700-B8D1-44D2-E43A942C1513}"/>
              </a:ext>
            </a:extLst>
          </p:cNvPr>
          <p:cNvPicPr/>
          <p:nvPr/>
        </p:nvPicPr>
        <p:blipFill>
          <a:blip r:embed="rId4"/>
          <a:stretch>
            <a:fillRect/>
          </a:stretch>
        </p:blipFill>
        <p:spPr>
          <a:xfrm>
            <a:off x="1700824" y="3081346"/>
            <a:ext cx="3977670" cy="3245962"/>
          </a:xfrm>
          <a:prstGeom prst="rect">
            <a:avLst/>
          </a:prstGeom>
        </p:spPr>
      </p:pic>
      <p:pic>
        <p:nvPicPr>
          <p:cNvPr id="9" name="図 8">
            <a:extLst>
              <a:ext uri="{FF2B5EF4-FFF2-40B4-BE49-F238E27FC236}">
                <a16:creationId xmlns:a16="http://schemas.microsoft.com/office/drawing/2014/main" id="{2B5E3FEA-4DBA-B6C0-13E1-4594FCB76F57}"/>
              </a:ext>
            </a:extLst>
          </p:cNvPr>
          <p:cNvPicPr/>
          <p:nvPr/>
        </p:nvPicPr>
        <p:blipFill>
          <a:blip r:embed="rId5"/>
          <a:stretch>
            <a:fillRect/>
          </a:stretch>
        </p:blipFill>
        <p:spPr>
          <a:xfrm>
            <a:off x="6044828" y="2691910"/>
            <a:ext cx="3423021" cy="3635398"/>
          </a:xfrm>
          <a:prstGeom prst="rect">
            <a:avLst/>
          </a:prstGeom>
        </p:spPr>
      </p:pic>
    </p:spTree>
    <p:extLst>
      <p:ext uri="{BB962C8B-B14F-4D97-AF65-F5344CB8AC3E}">
        <p14:creationId xmlns:p14="http://schemas.microsoft.com/office/powerpoint/2010/main" val="1220805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ja-JP" altLang="en-US"/>
              <a:t>調査概要</a:t>
            </a:r>
          </a:p>
        </p:txBody>
      </p:sp>
      <p:sp>
        <p:nvSpPr>
          <p:cNvPr id="12" name="スライド番号プレースホルダー 11"/>
          <p:cNvSpPr>
            <a:spLocks noGrp="1"/>
          </p:cNvSpPr>
          <p:nvPr>
            <p:ph type="sldNum" sz="quarter" idx="11"/>
          </p:nvPr>
        </p:nvSpPr>
        <p:spPr/>
        <p:txBody>
          <a:bodyPr/>
          <a:lstStyle/>
          <a:p>
            <a:fld id="{4C61DD7A-5600-49A5-A932-0B0465818850}" type="slidenum">
              <a:rPr lang="en-US" altLang="ja-JP" smtClean="0">
                <a:solidFill>
                  <a:schemeClr val="tx1">
                    <a:lumMod val="65000"/>
                    <a:lumOff val="35000"/>
                  </a:schemeClr>
                </a:solidFill>
              </a:rPr>
              <a:pPr/>
              <a:t>3</a:t>
            </a:fld>
            <a:endParaRPr lang="en-US" altLang="ja-JP">
              <a:solidFill>
                <a:schemeClr val="tx1">
                  <a:lumMod val="65000"/>
                  <a:lumOff val="35000"/>
                </a:schemeClr>
              </a:solidFill>
            </a:endParaRPr>
          </a:p>
        </p:txBody>
      </p:sp>
      <p:sp>
        <p:nvSpPr>
          <p:cNvPr id="3" name="フッター プレースホルダー 2">
            <a:extLst>
              <a:ext uri="{FF2B5EF4-FFF2-40B4-BE49-F238E27FC236}">
                <a16:creationId xmlns:a16="http://schemas.microsoft.com/office/drawing/2014/main" id="{B993D2E8-FD83-47E8-A045-58DBADB05E3F}"/>
              </a:ext>
            </a:extLst>
          </p:cNvPr>
          <p:cNvSpPr>
            <a:spLocks noGrp="1"/>
          </p:cNvSpPr>
          <p:nvPr>
            <p:ph type="ftr" sz="quarter" idx="3"/>
          </p:nvPr>
        </p:nvSpPr>
        <p:spPr/>
        <p:txBody>
          <a:bodyPr/>
          <a:lstStyle/>
          <a:p>
            <a:r>
              <a:rPr lang="zh-TW" altLang="en-US">
                <a:solidFill>
                  <a:schemeClr val="tx1">
                    <a:lumMod val="65000"/>
                    <a:lumOff val="35000"/>
                  </a:schemeClr>
                </a:solidFill>
              </a:rPr>
              <a:t>来訪者満足度調査</a:t>
            </a:r>
            <a:r>
              <a:rPr lang="en-US" altLang="zh-TW">
                <a:solidFill>
                  <a:schemeClr val="tx1">
                    <a:lumMod val="65000"/>
                    <a:lumOff val="35000"/>
                  </a:schemeClr>
                </a:solidFill>
              </a:rPr>
              <a:t>202</a:t>
            </a:r>
            <a:r>
              <a:rPr lang="en-US" altLang="ja-JP">
                <a:solidFill>
                  <a:schemeClr val="tx1">
                    <a:lumMod val="65000"/>
                    <a:lumOff val="35000"/>
                  </a:schemeClr>
                </a:solidFill>
              </a:rPr>
              <a:t>5</a:t>
            </a:r>
            <a:r>
              <a:rPr lang="en-US" altLang="zh-TW">
                <a:solidFill>
                  <a:schemeClr val="tx1">
                    <a:lumMod val="65000"/>
                    <a:lumOff val="35000"/>
                  </a:schemeClr>
                </a:solidFill>
              </a:rPr>
              <a:t>【</a:t>
            </a:r>
            <a:r>
              <a:rPr lang="zh-TW" altLang="en-US">
                <a:solidFill>
                  <a:schemeClr val="tx1">
                    <a:lumMod val="65000"/>
                    <a:lumOff val="35000"/>
                  </a:schemeClr>
                </a:solidFill>
              </a:rPr>
              <a:t>南紀白浜</a:t>
            </a:r>
            <a:r>
              <a:rPr lang="en-US" altLang="zh-TW">
                <a:solidFill>
                  <a:schemeClr val="tx1">
                    <a:lumMod val="65000"/>
                    <a:lumOff val="35000"/>
                  </a:schemeClr>
                </a:solidFill>
              </a:rPr>
              <a:t>】</a:t>
            </a:r>
            <a:endParaRPr lang="en-US" altLang="ja-JP">
              <a:solidFill>
                <a:schemeClr val="tx1">
                  <a:lumMod val="65000"/>
                  <a:lumOff val="35000"/>
                </a:schemeClr>
              </a:solidFill>
            </a:endParaRPr>
          </a:p>
        </p:txBody>
      </p:sp>
      <p:sp>
        <p:nvSpPr>
          <p:cNvPr id="2" name="コンテンツ プレースホルダー 1"/>
          <p:cNvSpPr>
            <a:spLocks noGrp="1"/>
          </p:cNvSpPr>
          <p:nvPr>
            <p:ph sz="quarter" idx="12"/>
          </p:nvPr>
        </p:nvSpPr>
        <p:spPr>
          <a:xfrm>
            <a:off x="-1" y="629567"/>
            <a:ext cx="9627661" cy="1944688"/>
          </a:xfrm>
          <a:prstGeom prst="rect">
            <a:avLst/>
          </a:prstGeom>
          <a:noFill/>
        </p:spPr>
        <p:txBody>
          <a:bodyPr/>
          <a:lstStyle/>
          <a:p>
            <a:r>
              <a:rPr lang="ja-JP" altLang="en-US" sz="1600" dirty="0"/>
              <a:t>調査目的</a:t>
            </a:r>
            <a:endParaRPr lang="en-US" altLang="ja-JP" sz="1600" dirty="0"/>
          </a:p>
          <a:p>
            <a:pPr lvl="2"/>
            <a:r>
              <a:rPr lang="ja-JP" altLang="en-US" sz="1100" dirty="0"/>
              <a:t>観光客の来訪実態を知り、今後の戦略立案・施策振り返りに必要なデータを取得する</a:t>
            </a:r>
            <a:endParaRPr lang="en-US" altLang="ja-JP" sz="1100" dirty="0"/>
          </a:p>
          <a:p>
            <a:r>
              <a:rPr lang="ja-JP" altLang="en-US" sz="1600" dirty="0"/>
              <a:t>調査項目</a:t>
            </a:r>
            <a:endParaRPr lang="en-US" altLang="ja-JP" sz="1600" dirty="0"/>
          </a:p>
          <a:p>
            <a:pPr lvl="2"/>
            <a:r>
              <a:rPr lang="en-US" altLang="ja-JP" sz="1100" dirty="0"/>
              <a:t>2022</a:t>
            </a:r>
            <a:r>
              <a:rPr lang="ja-JP" altLang="en-US" sz="1100" dirty="0"/>
              <a:t>年度まで観光局で使用されていた設問案から体験内容とその満足度などの設問を</a:t>
            </a:r>
            <a:r>
              <a:rPr lang="en-US" altLang="ja-JP" sz="1100" dirty="0"/>
              <a:t>2024</a:t>
            </a:r>
            <a:r>
              <a:rPr lang="ja-JP" altLang="en-US" sz="1100" dirty="0"/>
              <a:t>年度に見直し</a:t>
            </a:r>
            <a:endParaRPr lang="en-US" altLang="ja-JP" sz="1100" dirty="0"/>
          </a:p>
          <a:p>
            <a:pPr lvl="2"/>
            <a:r>
              <a:rPr lang="en-US" altLang="ja-JP" sz="1100" dirty="0"/>
              <a:t>2025</a:t>
            </a:r>
            <a:r>
              <a:rPr lang="ja-JP" altLang="en-US" sz="1100" dirty="0"/>
              <a:t>年度は調査項目の変更はなし</a:t>
            </a:r>
            <a:endParaRPr lang="en-US" altLang="ja-JP" sz="1100" dirty="0"/>
          </a:p>
          <a:p>
            <a:r>
              <a:rPr lang="ja-JP" altLang="en-US" sz="1600" dirty="0"/>
              <a:t>調査方法</a:t>
            </a:r>
            <a:endParaRPr lang="en-US" altLang="ja-JP" sz="1600" dirty="0"/>
          </a:p>
          <a:p>
            <a:pPr lvl="2"/>
            <a:r>
              <a:rPr lang="ja-JP" altLang="en-US" sz="1100" dirty="0"/>
              <a:t>観光施設・宿泊施設・交通機関等で</a:t>
            </a:r>
            <a:r>
              <a:rPr lang="en-US" altLang="ja-JP" sz="1100" dirty="0"/>
              <a:t>QR</a:t>
            </a:r>
            <a:r>
              <a:rPr lang="ja-JP" altLang="en-US" sz="1100" dirty="0"/>
              <a:t>を配布し</a:t>
            </a:r>
            <a:r>
              <a:rPr lang="en-US" altLang="ja-JP" sz="1100" dirty="0"/>
              <a:t>Web</a:t>
            </a:r>
            <a:r>
              <a:rPr lang="ja-JP" altLang="en-US" sz="1100" dirty="0"/>
              <a:t>回答法で実施</a:t>
            </a:r>
            <a:endParaRPr lang="en-US" altLang="ja-JP" sz="900" dirty="0"/>
          </a:p>
          <a:p>
            <a:r>
              <a:rPr lang="ja-JP" altLang="en-US" sz="1600" dirty="0"/>
              <a:t>調査期間</a:t>
            </a:r>
          </a:p>
          <a:p>
            <a:pPr lvl="2"/>
            <a:r>
              <a:rPr lang="en-US" altLang="ja-JP" sz="1100" dirty="0"/>
              <a:t>2025</a:t>
            </a:r>
            <a:r>
              <a:rPr lang="ja-JP" altLang="en-US" sz="1100" dirty="0"/>
              <a:t>年</a:t>
            </a:r>
            <a:r>
              <a:rPr lang="en-US" altLang="ja-JP" sz="1100" dirty="0"/>
              <a:t>8</a:t>
            </a:r>
            <a:r>
              <a:rPr lang="ja-JP" altLang="en-US" sz="1100" dirty="0"/>
              <a:t>月</a:t>
            </a:r>
            <a:r>
              <a:rPr lang="en-US" altLang="ja-JP" sz="1100" dirty="0"/>
              <a:t>1</a:t>
            </a:r>
            <a:r>
              <a:rPr lang="ja-JP" altLang="en-US" sz="1100" dirty="0"/>
              <a:t>日～</a:t>
            </a:r>
            <a:r>
              <a:rPr lang="en-US" altLang="ja-JP" sz="1100" dirty="0"/>
              <a:t>2026</a:t>
            </a:r>
            <a:r>
              <a:rPr lang="ja-JP" altLang="en-US" sz="1100" dirty="0"/>
              <a:t>年</a:t>
            </a:r>
            <a:r>
              <a:rPr lang="en-US" altLang="ja-JP" sz="1100" dirty="0"/>
              <a:t>1</a:t>
            </a:r>
            <a:r>
              <a:rPr lang="ja-JP" altLang="en-US" sz="1100" dirty="0"/>
              <a:t>月</a:t>
            </a:r>
            <a:r>
              <a:rPr lang="en-US" altLang="ja-JP" sz="1100" dirty="0"/>
              <a:t>31</a:t>
            </a:r>
            <a:r>
              <a:rPr lang="ja-JP" altLang="en-US" sz="1100" dirty="0"/>
              <a:t>日</a:t>
            </a:r>
            <a:endParaRPr lang="en-US" altLang="ja-JP" sz="1100" dirty="0"/>
          </a:p>
          <a:p>
            <a:r>
              <a:rPr lang="ja-JP" altLang="en-US" sz="1600" dirty="0"/>
              <a:t>調査対象、有効回答数</a:t>
            </a:r>
            <a:endParaRPr lang="en-US" altLang="ja-JP" sz="1600" dirty="0"/>
          </a:p>
          <a:p>
            <a:pPr lvl="2"/>
            <a:r>
              <a:rPr lang="ja-JP" altLang="en-US" sz="1100" dirty="0"/>
              <a:t>上記調査期間に南紀白浜エリアへ来訪した旅行者、</a:t>
            </a:r>
            <a:r>
              <a:rPr lang="en-US" altLang="ja-JP" sz="1100" dirty="0"/>
              <a:t>749</a:t>
            </a:r>
            <a:r>
              <a:rPr lang="ja-JP" altLang="en-US" sz="1100" dirty="0"/>
              <a:t>件</a:t>
            </a:r>
            <a:endParaRPr lang="en-US" altLang="ja-JP" sz="1100" dirty="0"/>
          </a:p>
          <a:p>
            <a:pPr lvl="3"/>
            <a:r>
              <a:rPr lang="ja-JP" altLang="en-US" sz="900" dirty="0"/>
              <a:t>うち外国人旅行者</a:t>
            </a:r>
            <a:r>
              <a:rPr lang="en-US" altLang="ja-JP" sz="900" dirty="0"/>
              <a:t>7</a:t>
            </a:r>
            <a:r>
              <a:rPr lang="ja-JP" altLang="en-US" sz="900" dirty="0"/>
              <a:t>件</a:t>
            </a:r>
            <a:endParaRPr lang="en-US" altLang="ja-JP" sz="900" dirty="0"/>
          </a:p>
          <a:p>
            <a:r>
              <a:rPr lang="ja-JP" altLang="en-US" sz="1600" dirty="0"/>
              <a:t>実査・分析</a:t>
            </a:r>
            <a:endParaRPr lang="en-US" altLang="ja-JP" sz="1600" dirty="0"/>
          </a:p>
          <a:p>
            <a:pPr lvl="2"/>
            <a:r>
              <a:rPr lang="ja-JP" altLang="en-US" sz="1100" dirty="0"/>
              <a:t>株式会社アンド・ディ</a:t>
            </a:r>
            <a:endParaRPr lang="en-US" altLang="ja-JP" sz="1100" dirty="0"/>
          </a:p>
          <a:p>
            <a:r>
              <a:rPr lang="ja-JP" altLang="en-US" sz="1600" dirty="0"/>
              <a:t>報告書上注意点</a:t>
            </a:r>
            <a:endParaRPr lang="en-US" altLang="ja-JP" sz="1600" dirty="0"/>
          </a:p>
          <a:p>
            <a:pPr lvl="2"/>
            <a:r>
              <a:rPr lang="ja-JP" altLang="en-US" sz="1100" dirty="0"/>
              <a:t>属性別分析の際、</a:t>
            </a:r>
            <a:r>
              <a:rPr lang="en-US" altLang="ja-JP" sz="1100" dirty="0"/>
              <a:t>30</a:t>
            </a:r>
            <a:r>
              <a:rPr lang="ja-JP" altLang="en-US" sz="1100" dirty="0"/>
              <a:t>サンプルを下回る属性については分析実施なし</a:t>
            </a:r>
            <a:endParaRPr lang="en-US" altLang="ja-JP" sz="1100" dirty="0"/>
          </a:p>
          <a:p>
            <a:pPr lvl="3"/>
            <a:r>
              <a:rPr lang="ja-JP" altLang="en-US" sz="900" dirty="0"/>
              <a:t>参考程度とする</a:t>
            </a:r>
            <a:endParaRPr lang="en-US" altLang="ja-JP" sz="900" dirty="0"/>
          </a:p>
          <a:p>
            <a:endParaRPr lang="en-US" altLang="ja-JP" sz="1100" dirty="0"/>
          </a:p>
        </p:txBody>
      </p:sp>
    </p:spTree>
    <p:extLst>
      <p:ext uri="{BB962C8B-B14F-4D97-AF65-F5344CB8AC3E}">
        <p14:creationId xmlns:p14="http://schemas.microsoft.com/office/powerpoint/2010/main" val="2314485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EB7A67-2B09-3D04-9614-129767C0509E}"/>
              </a:ext>
            </a:extLst>
          </p:cNvPr>
          <p:cNvSpPr>
            <a:spLocks noGrp="1"/>
          </p:cNvSpPr>
          <p:nvPr>
            <p:ph type="title"/>
          </p:nvPr>
        </p:nvSpPr>
        <p:spPr/>
        <p:txBody>
          <a:bodyPr/>
          <a:lstStyle/>
          <a:p>
            <a:r>
              <a:rPr kumimoji="1" lang="ja-JP" altLang="en-US"/>
              <a:t>施設の評価</a:t>
            </a:r>
            <a:r>
              <a:rPr kumimoji="1" lang="en-US" altLang="ja-JP"/>
              <a:t>【</a:t>
            </a:r>
            <a:r>
              <a:rPr kumimoji="1" lang="ja-JP" altLang="en-US"/>
              <a:t>宿泊施設・飲食店</a:t>
            </a:r>
            <a:r>
              <a:rPr kumimoji="1" lang="en-US" altLang="ja-JP"/>
              <a:t>】</a:t>
            </a:r>
            <a:endParaRPr kumimoji="1" lang="ja-JP" altLang="en-US"/>
          </a:p>
        </p:txBody>
      </p:sp>
      <p:sp>
        <p:nvSpPr>
          <p:cNvPr id="3" name="スライド番号プレースホルダー 2">
            <a:extLst>
              <a:ext uri="{FF2B5EF4-FFF2-40B4-BE49-F238E27FC236}">
                <a16:creationId xmlns:a16="http://schemas.microsoft.com/office/drawing/2014/main" id="{F7C3D9E6-5DF0-5F9D-5965-A1930AACDEF8}"/>
              </a:ext>
            </a:extLst>
          </p:cNvPr>
          <p:cNvSpPr>
            <a:spLocks noGrp="1"/>
          </p:cNvSpPr>
          <p:nvPr>
            <p:ph type="sldNum" sz="quarter" idx="11"/>
          </p:nvPr>
        </p:nvSpPr>
        <p:spPr/>
        <p:txBody>
          <a:bodyPr/>
          <a:lstStyle/>
          <a:p>
            <a:fld id="{ACF80621-A326-44A1-96B6-FB81A926EF95}" type="slidenum">
              <a:rPr lang="en-US" altLang="ja-JP" smtClean="0"/>
              <a:pPr/>
              <a:t>30</a:t>
            </a:fld>
            <a:endParaRPr lang="en-US" altLang="ja-JP"/>
          </a:p>
        </p:txBody>
      </p:sp>
      <p:sp>
        <p:nvSpPr>
          <p:cNvPr id="4" name="フッター プレースホルダー 3">
            <a:extLst>
              <a:ext uri="{FF2B5EF4-FFF2-40B4-BE49-F238E27FC236}">
                <a16:creationId xmlns:a16="http://schemas.microsoft.com/office/drawing/2014/main" id="{2F1D084C-69E4-F845-E698-82531174ACCC}"/>
              </a:ext>
            </a:extLst>
          </p:cNvPr>
          <p:cNvSpPr>
            <a:spLocks noGrp="1"/>
          </p:cNvSpPr>
          <p:nvPr>
            <p:ph type="ftr" sz="quarter" idx="3"/>
          </p:nvPr>
        </p:nvSpPr>
        <p:spPr/>
        <p:txBody>
          <a:bodyPr/>
          <a:lstStyle/>
          <a:p>
            <a:r>
              <a:rPr lang="zh-TW" altLang="en-US">
                <a:solidFill>
                  <a:schemeClr val="tx1">
                    <a:lumMod val="65000"/>
                    <a:lumOff val="35000"/>
                  </a:schemeClr>
                </a:solidFill>
              </a:rPr>
              <a:t>来訪者満足度調査</a:t>
            </a:r>
            <a:r>
              <a:rPr lang="en-US" altLang="zh-TW">
                <a:solidFill>
                  <a:schemeClr val="tx1">
                    <a:lumMod val="65000"/>
                    <a:lumOff val="35000"/>
                  </a:schemeClr>
                </a:solidFill>
              </a:rPr>
              <a:t>202</a:t>
            </a:r>
            <a:r>
              <a:rPr lang="en-US" altLang="ja-JP">
                <a:solidFill>
                  <a:schemeClr val="tx1">
                    <a:lumMod val="65000"/>
                    <a:lumOff val="35000"/>
                  </a:schemeClr>
                </a:solidFill>
              </a:rPr>
              <a:t>5</a:t>
            </a:r>
            <a:r>
              <a:rPr lang="en-US" altLang="zh-TW">
                <a:solidFill>
                  <a:schemeClr val="tx1">
                    <a:lumMod val="65000"/>
                    <a:lumOff val="35000"/>
                  </a:schemeClr>
                </a:solidFill>
              </a:rPr>
              <a:t>【</a:t>
            </a:r>
            <a:r>
              <a:rPr lang="zh-TW" altLang="en-US">
                <a:solidFill>
                  <a:schemeClr val="tx1">
                    <a:lumMod val="65000"/>
                    <a:lumOff val="35000"/>
                  </a:schemeClr>
                </a:solidFill>
              </a:rPr>
              <a:t>南紀白浜</a:t>
            </a:r>
            <a:r>
              <a:rPr lang="en-US" altLang="zh-TW">
                <a:solidFill>
                  <a:schemeClr val="tx1">
                    <a:lumMod val="65000"/>
                    <a:lumOff val="35000"/>
                  </a:schemeClr>
                </a:solidFill>
              </a:rPr>
              <a:t>】</a:t>
            </a:r>
            <a:endParaRPr lang="en-US" altLang="ja-JP">
              <a:solidFill>
                <a:schemeClr val="tx1">
                  <a:lumMod val="65000"/>
                  <a:lumOff val="35000"/>
                </a:schemeClr>
              </a:solidFill>
            </a:endParaRPr>
          </a:p>
        </p:txBody>
      </p:sp>
      <p:sp>
        <p:nvSpPr>
          <p:cNvPr id="5" name="コンテンツ プレースホルダー 4">
            <a:extLst>
              <a:ext uri="{FF2B5EF4-FFF2-40B4-BE49-F238E27FC236}">
                <a16:creationId xmlns:a16="http://schemas.microsoft.com/office/drawing/2014/main" id="{F4D9B04C-41EB-3E30-D3B6-08938B45657A}"/>
              </a:ext>
            </a:extLst>
          </p:cNvPr>
          <p:cNvSpPr>
            <a:spLocks noGrp="1"/>
          </p:cNvSpPr>
          <p:nvPr>
            <p:ph sz="quarter" idx="12"/>
          </p:nvPr>
        </p:nvSpPr>
        <p:spPr/>
        <p:txBody>
          <a:bodyPr lIns="91440" tIns="45720" rIns="91440" bIns="45720" anchor="t"/>
          <a:lstStyle/>
          <a:p>
            <a:pPr marL="360045"/>
            <a:r>
              <a:rPr kumimoji="1" lang="ja-JP" altLang="en-US" dirty="0">
                <a:ea typeface="BIZ UDゴシック"/>
              </a:rPr>
              <a:t>宿泊施設・飲食店の利用率は</a:t>
            </a:r>
            <a:r>
              <a:rPr kumimoji="1" lang="en-US" altLang="ja-JP" dirty="0">
                <a:ea typeface="BIZ UDゴシック"/>
              </a:rPr>
              <a:t>9</a:t>
            </a:r>
            <a:r>
              <a:rPr kumimoji="1" lang="ja-JP" altLang="en-US" dirty="0">
                <a:ea typeface="BIZ UDゴシック"/>
              </a:rPr>
              <a:t>割前後に上る。「満足・計」はいずれも</a:t>
            </a:r>
            <a:r>
              <a:rPr kumimoji="1" lang="en-US" altLang="ja-JP" dirty="0">
                <a:ea typeface="BIZ UDゴシック"/>
              </a:rPr>
              <a:t>8</a:t>
            </a:r>
            <a:r>
              <a:rPr kumimoji="1" lang="ja-JP" altLang="en-US" dirty="0">
                <a:ea typeface="BIZ UDゴシック"/>
              </a:rPr>
              <a:t>割以上と高い水準である</a:t>
            </a:r>
            <a:endParaRPr lang="en-US" altLang="ja-JP" dirty="0">
              <a:ea typeface="BIZ UDゴシック"/>
            </a:endParaRPr>
          </a:p>
          <a:p>
            <a:pPr marL="360045"/>
            <a:r>
              <a:rPr lang="en-US" altLang="ja-JP" dirty="0">
                <a:ea typeface="BIZ UDゴシック"/>
              </a:rPr>
              <a:t>2024</a:t>
            </a:r>
            <a:r>
              <a:rPr lang="ja-JP" altLang="en-US" dirty="0">
                <a:ea typeface="BIZ UDゴシック"/>
              </a:rPr>
              <a:t>年度と比べて、「利用・計」「満足・計」に変化はないが、宿泊施設の「大変満足」（</a:t>
            </a:r>
            <a:r>
              <a:rPr lang="en-US" altLang="ja-JP" dirty="0">
                <a:ea typeface="BIZ UDゴシック"/>
              </a:rPr>
              <a:t>47</a:t>
            </a:r>
            <a:r>
              <a:rPr lang="ja-JP" altLang="en-US" dirty="0">
                <a:ea typeface="BIZ UDゴシック"/>
              </a:rPr>
              <a:t>％）が3</a:t>
            </a:r>
            <a:r>
              <a:rPr lang="en-US" altLang="ja-JP" dirty="0">
                <a:ea typeface="BIZ UDゴシック"/>
              </a:rPr>
              <a:t>pt</a:t>
            </a:r>
            <a:r>
              <a:rPr lang="ja-JP" altLang="en-US" dirty="0">
                <a:ea typeface="BIZ UDゴシック"/>
              </a:rPr>
              <a:t>増加</a:t>
            </a:r>
          </a:p>
        </p:txBody>
      </p:sp>
      <p:pic>
        <p:nvPicPr>
          <p:cNvPr id="6" name="図 5">
            <a:extLst>
              <a:ext uri="{FF2B5EF4-FFF2-40B4-BE49-F238E27FC236}">
                <a16:creationId xmlns:a16="http://schemas.microsoft.com/office/drawing/2014/main" id="{E8D1EEBD-2FC8-1929-9940-33A273D52F57}"/>
              </a:ext>
            </a:extLst>
          </p:cNvPr>
          <p:cNvPicPr/>
          <p:nvPr/>
        </p:nvPicPr>
        <p:blipFill>
          <a:blip r:embed="rId2"/>
          <a:stretch>
            <a:fillRect/>
          </a:stretch>
        </p:blipFill>
        <p:spPr>
          <a:xfrm>
            <a:off x="3593408" y="2671413"/>
            <a:ext cx="6203645" cy="2055583"/>
          </a:xfrm>
          <a:prstGeom prst="rect">
            <a:avLst/>
          </a:prstGeom>
        </p:spPr>
      </p:pic>
      <p:pic>
        <p:nvPicPr>
          <p:cNvPr id="9" name="図 8">
            <a:extLst>
              <a:ext uri="{FF2B5EF4-FFF2-40B4-BE49-F238E27FC236}">
                <a16:creationId xmlns:a16="http://schemas.microsoft.com/office/drawing/2014/main" id="{5143E1C3-3E79-65EE-88FA-19118026E87A}"/>
              </a:ext>
            </a:extLst>
          </p:cNvPr>
          <p:cNvPicPr/>
          <p:nvPr/>
        </p:nvPicPr>
        <p:blipFill>
          <a:blip r:embed="rId3"/>
          <a:stretch>
            <a:fillRect/>
          </a:stretch>
        </p:blipFill>
        <p:spPr>
          <a:xfrm>
            <a:off x="3593407" y="4717652"/>
            <a:ext cx="6203645" cy="2055583"/>
          </a:xfrm>
          <a:prstGeom prst="rect">
            <a:avLst/>
          </a:prstGeom>
        </p:spPr>
      </p:pic>
    </p:spTree>
    <p:extLst>
      <p:ext uri="{BB962C8B-B14F-4D97-AF65-F5344CB8AC3E}">
        <p14:creationId xmlns:p14="http://schemas.microsoft.com/office/powerpoint/2010/main" val="3497671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71C464-713B-3242-246E-905431645713}"/>
              </a:ext>
            </a:extLst>
          </p:cNvPr>
          <p:cNvSpPr>
            <a:spLocks noGrp="1"/>
          </p:cNvSpPr>
          <p:nvPr>
            <p:ph type="title"/>
          </p:nvPr>
        </p:nvSpPr>
        <p:spPr/>
        <p:txBody>
          <a:bodyPr/>
          <a:lstStyle/>
          <a:p>
            <a:r>
              <a:rPr kumimoji="1" lang="ja-JP" altLang="en-US"/>
              <a:t>施設の評価</a:t>
            </a:r>
            <a:r>
              <a:rPr kumimoji="1" lang="en-US" altLang="ja-JP"/>
              <a:t>【</a:t>
            </a:r>
            <a:r>
              <a:rPr kumimoji="1" lang="ja-JP" altLang="en-US"/>
              <a:t>土産店・観光スポット</a:t>
            </a:r>
            <a:r>
              <a:rPr kumimoji="1" lang="en-US" altLang="ja-JP"/>
              <a:t>】</a:t>
            </a:r>
            <a:endParaRPr kumimoji="1" lang="ja-JP" altLang="en-US"/>
          </a:p>
        </p:txBody>
      </p:sp>
      <p:sp>
        <p:nvSpPr>
          <p:cNvPr id="3" name="スライド番号プレースホルダー 2">
            <a:extLst>
              <a:ext uri="{FF2B5EF4-FFF2-40B4-BE49-F238E27FC236}">
                <a16:creationId xmlns:a16="http://schemas.microsoft.com/office/drawing/2014/main" id="{6EB86BC1-173F-8301-EE63-878BF94D27FE}"/>
              </a:ext>
            </a:extLst>
          </p:cNvPr>
          <p:cNvSpPr>
            <a:spLocks noGrp="1"/>
          </p:cNvSpPr>
          <p:nvPr>
            <p:ph type="sldNum" sz="quarter" idx="11"/>
          </p:nvPr>
        </p:nvSpPr>
        <p:spPr/>
        <p:txBody>
          <a:bodyPr/>
          <a:lstStyle/>
          <a:p>
            <a:fld id="{ACF80621-A326-44A1-96B6-FB81A926EF95}" type="slidenum">
              <a:rPr lang="en-US" altLang="ja-JP" smtClean="0"/>
              <a:pPr/>
              <a:t>31</a:t>
            </a:fld>
            <a:endParaRPr lang="en-US" altLang="ja-JP"/>
          </a:p>
        </p:txBody>
      </p:sp>
      <p:sp>
        <p:nvSpPr>
          <p:cNvPr id="4" name="フッター プレースホルダー 3">
            <a:extLst>
              <a:ext uri="{FF2B5EF4-FFF2-40B4-BE49-F238E27FC236}">
                <a16:creationId xmlns:a16="http://schemas.microsoft.com/office/drawing/2014/main" id="{F002AF33-524D-A880-9251-DA96272AC365}"/>
              </a:ext>
            </a:extLst>
          </p:cNvPr>
          <p:cNvSpPr>
            <a:spLocks noGrp="1"/>
          </p:cNvSpPr>
          <p:nvPr>
            <p:ph type="ftr" sz="quarter" idx="3"/>
          </p:nvPr>
        </p:nvSpPr>
        <p:spPr/>
        <p:txBody>
          <a:bodyPr/>
          <a:lstStyle/>
          <a:p>
            <a:r>
              <a:rPr lang="zh-TW" altLang="en-US">
                <a:solidFill>
                  <a:schemeClr val="tx1">
                    <a:lumMod val="65000"/>
                    <a:lumOff val="35000"/>
                  </a:schemeClr>
                </a:solidFill>
              </a:rPr>
              <a:t>来訪者満足度調査</a:t>
            </a:r>
            <a:r>
              <a:rPr lang="en-US" altLang="zh-TW">
                <a:solidFill>
                  <a:schemeClr val="tx1">
                    <a:lumMod val="65000"/>
                    <a:lumOff val="35000"/>
                  </a:schemeClr>
                </a:solidFill>
              </a:rPr>
              <a:t>202</a:t>
            </a:r>
            <a:r>
              <a:rPr lang="en-US" altLang="ja-JP">
                <a:solidFill>
                  <a:schemeClr val="tx1">
                    <a:lumMod val="65000"/>
                    <a:lumOff val="35000"/>
                  </a:schemeClr>
                </a:solidFill>
              </a:rPr>
              <a:t>5</a:t>
            </a:r>
            <a:r>
              <a:rPr lang="en-US" altLang="zh-TW">
                <a:solidFill>
                  <a:schemeClr val="tx1">
                    <a:lumMod val="65000"/>
                    <a:lumOff val="35000"/>
                  </a:schemeClr>
                </a:solidFill>
              </a:rPr>
              <a:t>【</a:t>
            </a:r>
            <a:r>
              <a:rPr lang="zh-TW" altLang="en-US">
                <a:solidFill>
                  <a:schemeClr val="tx1">
                    <a:lumMod val="65000"/>
                    <a:lumOff val="35000"/>
                  </a:schemeClr>
                </a:solidFill>
              </a:rPr>
              <a:t>南紀白浜</a:t>
            </a:r>
            <a:r>
              <a:rPr lang="en-US" altLang="zh-TW">
                <a:solidFill>
                  <a:schemeClr val="tx1">
                    <a:lumMod val="65000"/>
                    <a:lumOff val="35000"/>
                  </a:schemeClr>
                </a:solidFill>
              </a:rPr>
              <a:t>】</a:t>
            </a:r>
            <a:endParaRPr lang="en-US" altLang="ja-JP">
              <a:solidFill>
                <a:schemeClr val="tx1">
                  <a:lumMod val="65000"/>
                  <a:lumOff val="35000"/>
                </a:schemeClr>
              </a:solidFill>
            </a:endParaRPr>
          </a:p>
        </p:txBody>
      </p:sp>
      <p:sp>
        <p:nvSpPr>
          <p:cNvPr id="5" name="コンテンツ プレースホルダー 4">
            <a:extLst>
              <a:ext uri="{FF2B5EF4-FFF2-40B4-BE49-F238E27FC236}">
                <a16:creationId xmlns:a16="http://schemas.microsoft.com/office/drawing/2014/main" id="{600B743A-1DA2-4283-160C-16D9E53C7551}"/>
              </a:ext>
            </a:extLst>
          </p:cNvPr>
          <p:cNvSpPr>
            <a:spLocks noGrp="1"/>
          </p:cNvSpPr>
          <p:nvPr>
            <p:ph sz="quarter" idx="12"/>
          </p:nvPr>
        </p:nvSpPr>
        <p:spPr/>
        <p:txBody>
          <a:bodyPr/>
          <a:lstStyle/>
          <a:p>
            <a:r>
              <a:rPr lang="ja-JP" altLang="en-US" dirty="0"/>
              <a:t>土産店</a:t>
            </a:r>
            <a:r>
              <a:rPr kumimoji="1" lang="ja-JP" altLang="en-US" dirty="0"/>
              <a:t>・観光スポットの利用率は</a:t>
            </a:r>
            <a:r>
              <a:rPr kumimoji="1" lang="en-US" altLang="ja-JP" dirty="0"/>
              <a:t>9</a:t>
            </a:r>
            <a:r>
              <a:rPr kumimoji="1" lang="ja-JP" altLang="en-US" dirty="0"/>
              <a:t>割以上に上る。「満足・計」はいずれも</a:t>
            </a:r>
            <a:r>
              <a:rPr kumimoji="1" lang="en-US" altLang="ja-JP" dirty="0"/>
              <a:t>8</a:t>
            </a:r>
            <a:r>
              <a:rPr lang="ja-JP" altLang="en-US" dirty="0"/>
              <a:t>割以上</a:t>
            </a:r>
            <a:r>
              <a:rPr kumimoji="1" lang="ja-JP" altLang="en-US" dirty="0"/>
              <a:t>と高い水準である</a:t>
            </a:r>
            <a:endParaRPr kumimoji="1" lang="en-US" altLang="ja-JP" dirty="0"/>
          </a:p>
          <a:p>
            <a:r>
              <a:rPr lang="en-US" altLang="ja-JP" dirty="0"/>
              <a:t>2024</a:t>
            </a:r>
            <a:r>
              <a:rPr lang="ja-JP" altLang="en-US" dirty="0"/>
              <a:t>年度と比べて、観光スポットで「利用・計」「満足・計」ともに</a:t>
            </a:r>
            <a:r>
              <a:rPr lang="en-US" altLang="ja-JP" dirty="0"/>
              <a:t>4pt</a:t>
            </a:r>
            <a:r>
              <a:rPr lang="ja-JP" altLang="en-US" dirty="0"/>
              <a:t>減少。「満足・計」は経年で減少傾向</a:t>
            </a:r>
            <a:endParaRPr lang="en-US" altLang="ja-JP" dirty="0"/>
          </a:p>
        </p:txBody>
      </p:sp>
      <p:pic>
        <p:nvPicPr>
          <p:cNvPr id="8" name="図 7">
            <a:extLst>
              <a:ext uri="{FF2B5EF4-FFF2-40B4-BE49-F238E27FC236}">
                <a16:creationId xmlns:a16="http://schemas.microsoft.com/office/drawing/2014/main" id="{DFEE6778-DA1A-97EA-55D3-B6D4F9C4FF37}"/>
              </a:ext>
            </a:extLst>
          </p:cNvPr>
          <p:cNvPicPr/>
          <p:nvPr/>
        </p:nvPicPr>
        <p:blipFill>
          <a:blip r:embed="rId2"/>
          <a:stretch>
            <a:fillRect/>
          </a:stretch>
        </p:blipFill>
        <p:spPr>
          <a:xfrm>
            <a:off x="3580234" y="2672372"/>
            <a:ext cx="6203645" cy="2055583"/>
          </a:xfrm>
          <a:prstGeom prst="rect">
            <a:avLst/>
          </a:prstGeom>
        </p:spPr>
      </p:pic>
      <p:pic>
        <p:nvPicPr>
          <p:cNvPr id="9" name="図 8">
            <a:extLst>
              <a:ext uri="{FF2B5EF4-FFF2-40B4-BE49-F238E27FC236}">
                <a16:creationId xmlns:a16="http://schemas.microsoft.com/office/drawing/2014/main" id="{53EEB39F-F482-E4F1-989F-BFFABFD3FF62}"/>
              </a:ext>
            </a:extLst>
          </p:cNvPr>
          <p:cNvPicPr/>
          <p:nvPr/>
        </p:nvPicPr>
        <p:blipFill>
          <a:blip r:embed="rId3"/>
          <a:stretch>
            <a:fillRect/>
          </a:stretch>
        </p:blipFill>
        <p:spPr>
          <a:xfrm>
            <a:off x="3567625" y="4715343"/>
            <a:ext cx="6203645" cy="2055583"/>
          </a:xfrm>
          <a:prstGeom prst="rect">
            <a:avLst/>
          </a:prstGeom>
        </p:spPr>
      </p:pic>
    </p:spTree>
    <p:extLst>
      <p:ext uri="{BB962C8B-B14F-4D97-AF65-F5344CB8AC3E}">
        <p14:creationId xmlns:p14="http://schemas.microsoft.com/office/powerpoint/2010/main" val="4046065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BADCC256-6F41-15DC-3658-B23216B33545}"/>
              </a:ext>
            </a:extLst>
          </p:cNvPr>
          <p:cNvSpPr>
            <a:spLocks noGrp="1"/>
          </p:cNvSpPr>
          <p:nvPr>
            <p:ph type="body" sz="quarter" idx="11"/>
          </p:nvPr>
        </p:nvSpPr>
        <p:spPr>
          <a:xfrm>
            <a:off x="6116757" y="3178391"/>
            <a:ext cx="3979743" cy="461665"/>
          </a:xfrm>
        </p:spPr>
        <p:txBody>
          <a:bodyPr/>
          <a:lstStyle/>
          <a:p>
            <a:r>
              <a:rPr lang="ja-JP" altLang="en-US"/>
              <a:t>総合指標</a:t>
            </a:r>
          </a:p>
        </p:txBody>
      </p:sp>
      <p:sp>
        <p:nvSpPr>
          <p:cNvPr id="4" name="テキスト プレースホルダー 3">
            <a:extLst>
              <a:ext uri="{FF2B5EF4-FFF2-40B4-BE49-F238E27FC236}">
                <a16:creationId xmlns:a16="http://schemas.microsoft.com/office/drawing/2014/main" id="{977E16D7-E123-8263-EA7B-CF53CDCA8AC5}"/>
              </a:ext>
            </a:extLst>
          </p:cNvPr>
          <p:cNvSpPr>
            <a:spLocks noGrp="1"/>
          </p:cNvSpPr>
          <p:nvPr>
            <p:ph type="body" sz="quarter" idx="12"/>
          </p:nvPr>
        </p:nvSpPr>
        <p:spPr/>
        <p:txBody>
          <a:bodyPr/>
          <a:lstStyle/>
          <a:p>
            <a:r>
              <a:rPr lang="ja-JP" altLang="en-US"/>
              <a:t>総合満足度</a:t>
            </a:r>
            <a:endParaRPr lang="en-US" altLang="ja-JP"/>
          </a:p>
          <a:p>
            <a:r>
              <a:rPr lang="ja-JP" altLang="en-US"/>
              <a:t>再来訪意向</a:t>
            </a:r>
            <a:endParaRPr lang="en-US" altLang="ja-JP"/>
          </a:p>
          <a:p>
            <a:r>
              <a:rPr lang="ja-JP" altLang="en-US"/>
              <a:t>消費金額</a:t>
            </a:r>
            <a:endParaRPr lang="en-US" altLang="ja-JP"/>
          </a:p>
          <a:p>
            <a:r>
              <a:rPr lang="ja-JP" altLang="en-US"/>
              <a:t>総合満足度との相関</a:t>
            </a:r>
          </a:p>
        </p:txBody>
      </p:sp>
      <p:sp>
        <p:nvSpPr>
          <p:cNvPr id="3" name="字幕 2">
            <a:extLst>
              <a:ext uri="{FF2B5EF4-FFF2-40B4-BE49-F238E27FC236}">
                <a16:creationId xmlns:a16="http://schemas.microsoft.com/office/drawing/2014/main" id="{8A4D2A4B-D2DD-4916-B5FF-2BEC68B960F5}"/>
              </a:ext>
            </a:extLst>
          </p:cNvPr>
          <p:cNvSpPr>
            <a:spLocks noGrp="1"/>
          </p:cNvSpPr>
          <p:nvPr>
            <p:ph type="body" sz="quarter" idx="13"/>
          </p:nvPr>
        </p:nvSpPr>
        <p:spPr>
          <a:prstGeom prst="rect">
            <a:avLst/>
          </a:prstGeom>
        </p:spPr>
        <p:txBody>
          <a:bodyPr/>
          <a:lstStyle/>
          <a:p>
            <a:r>
              <a:rPr lang="en-US" altLang="ja-JP"/>
              <a:t>04</a:t>
            </a:r>
          </a:p>
        </p:txBody>
      </p:sp>
      <p:pic>
        <p:nvPicPr>
          <p:cNvPr id="6" name="グラフィックス 5">
            <a:extLst>
              <a:ext uri="{FF2B5EF4-FFF2-40B4-BE49-F238E27FC236}">
                <a16:creationId xmlns:a16="http://schemas.microsoft.com/office/drawing/2014/main" id="{41FA92E3-4616-49B2-795F-8ED58525F98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48637" y="2006081"/>
            <a:ext cx="2516859" cy="3154039"/>
          </a:xfrm>
          <a:prstGeom prst="rect">
            <a:avLst/>
          </a:prstGeom>
        </p:spPr>
      </p:pic>
    </p:spTree>
    <p:extLst>
      <p:ext uri="{BB962C8B-B14F-4D97-AF65-F5344CB8AC3E}">
        <p14:creationId xmlns:p14="http://schemas.microsoft.com/office/powerpoint/2010/main" val="2265399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14E76-DE39-EDD6-C000-4ED4B4654156}"/>
            </a:ext>
          </a:extLst>
        </p:cNvPr>
        <p:cNvGrpSpPr/>
        <p:nvPr/>
      </p:nvGrpSpPr>
      <p:grpSpPr>
        <a:xfrm>
          <a:off x="0" y="0"/>
          <a:ext cx="0" cy="0"/>
          <a:chOff x="0" y="0"/>
          <a:chExt cx="0" cy="0"/>
        </a:xfrm>
      </p:grpSpPr>
      <p:sp>
        <p:nvSpPr>
          <p:cNvPr id="80898" name="Rectangle 2">
            <a:extLst>
              <a:ext uri="{FF2B5EF4-FFF2-40B4-BE49-F238E27FC236}">
                <a16:creationId xmlns:a16="http://schemas.microsoft.com/office/drawing/2014/main" id="{C7A87AA3-F113-9E16-4158-B01F9F7FC0DF}"/>
              </a:ext>
            </a:extLst>
          </p:cNvPr>
          <p:cNvSpPr>
            <a:spLocks noGrp="1" noChangeArrowheads="1"/>
          </p:cNvSpPr>
          <p:nvPr>
            <p:ph type="title"/>
          </p:nvPr>
        </p:nvSpPr>
        <p:spPr/>
        <p:txBody>
          <a:bodyPr/>
          <a:lstStyle/>
          <a:p>
            <a:r>
              <a:rPr lang="en-US" altLang="ja-JP"/>
              <a:t>KPI</a:t>
            </a:r>
            <a:r>
              <a:rPr lang="ja-JP" altLang="en-US"/>
              <a:t>指標等の水準把握：</a:t>
            </a:r>
            <a:r>
              <a:rPr lang="en-US" altLang="ja-JP"/>
              <a:t>2025</a:t>
            </a:r>
            <a:r>
              <a:rPr lang="ja-JP" altLang="en-US"/>
              <a:t>年度（費目：「その他」含む）</a:t>
            </a:r>
          </a:p>
        </p:txBody>
      </p:sp>
      <p:sp>
        <p:nvSpPr>
          <p:cNvPr id="12" name="スライド番号プレースホルダー 11">
            <a:extLst>
              <a:ext uri="{FF2B5EF4-FFF2-40B4-BE49-F238E27FC236}">
                <a16:creationId xmlns:a16="http://schemas.microsoft.com/office/drawing/2014/main" id="{307D8096-58CC-437F-AB23-CF00ED17DCCD}"/>
              </a:ext>
            </a:extLst>
          </p:cNvPr>
          <p:cNvSpPr>
            <a:spLocks noGrp="1"/>
          </p:cNvSpPr>
          <p:nvPr>
            <p:ph type="sldNum" sz="quarter" idx="11"/>
          </p:nvPr>
        </p:nvSpPr>
        <p:spPr/>
        <p:txBody>
          <a:bodyPr/>
          <a:lstStyle/>
          <a:p>
            <a:fld id="{4C61DD7A-5600-49A5-A932-0B0465818850}" type="slidenum">
              <a:rPr lang="en-US" altLang="ja-JP" smtClean="0"/>
              <a:pPr/>
              <a:t>33</a:t>
            </a:fld>
            <a:endParaRPr lang="en-US" altLang="ja-JP"/>
          </a:p>
        </p:txBody>
      </p:sp>
      <p:sp>
        <p:nvSpPr>
          <p:cNvPr id="3" name="フッター プレースホルダー 2">
            <a:extLst>
              <a:ext uri="{FF2B5EF4-FFF2-40B4-BE49-F238E27FC236}">
                <a16:creationId xmlns:a16="http://schemas.microsoft.com/office/drawing/2014/main" id="{C72B7173-6789-8E90-0491-994362FBB719}"/>
              </a:ext>
            </a:extLst>
          </p:cNvPr>
          <p:cNvSpPr>
            <a:spLocks noGrp="1"/>
          </p:cNvSpPr>
          <p:nvPr>
            <p:ph type="ftr" sz="quarter" idx="3"/>
          </p:nvPr>
        </p:nvSpPr>
        <p:spPr/>
        <p:txBody>
          <a:bodyPr/>
          <a:lstStyle/>
          <a:p>
            <a:r>
              <a:rPr lang="zh-TW" altLang="en-US">
                <a:solidFill>
                  <a:schemeClr val="tx1">
                    <a:lumMod val="65000"/>
                    <a:lumOff val="35000"/>
                  </a:schemeClr>
                </a:solidFill>
              </a:rPr>
              <a:t>来訪者満足度調査</a:t>
            </a:r>
            <a:r>
              <a:rPr lang="en-US" altLang="zh-TW">
                <a:solidFill>
                  <a:schemeClr val="tx1">
                    <a:lumMod val="65000"/>
                    <a:lumOff val="35000"/>
                  </a:schemeClr>
                </a:solidFill>
              </a:rPr>
              <a:t>202</a:t>
            </a:r>
            <a:r>
              <a:rPr lang="en-US" altLang="ja-JP">
                <a:solidFill>
                  <a:schemeClr val="tx1">
                    <a:lumMod val="65000"/>
                    <a:lumOff val="35000"/>
                  </a:schemeClr>
                </a:solidFill>
              </a:rPr>
              <a:t>5</a:t>
            </a:r>
            <a:r>
              <a:rPr lang="en-US" altLang="zh-TW">
                <a:solidFill>
                  <a:schemeClr val="tx1">
                    <a:lumMod val="65000"/>
                    <a:lumOff val="35000"/>
                  </a:schemeClr>
                </a:solidFill>
              </a:rPr>
              <a:t>【</a:t>
            </a:r>
            <a:r>
              <a:rPr lang="zh-TW" altLang="en-US">
                <a:solidFill>
                  <a:schemeClr val="tx1">
                    <a:lumMod val="65000"/>
                    <a:lumOff val="35000"/>
                  </a:schemeClr>
                </a:solidFill>
              </a:rPr>
              <a:t>南紀白浜</a:t>
            </a:r>
            <a:r>
              <a:rPr lang="en-US" altLang="zh-TW">
                <a:solidFill>
                  <a:schemeClr val="tx1">
                    <a:lumMod val="65000"/>
                    <a:lumOff val="35000"/>
                  </a:schemeClr>
                </a:solidFill>
              </a:rPr>
              <a:t>】</a:t>
            </a:r>
            <a:endParaRPr lang="en-US" altLang="ja-JP">
              <a:solidFill>
                <a:schemeClr val="tx1">
                  <a:lumMod val="65000"/>
                  <a:lumOff val="35000"/>
                </a:schemeClr>
              </a:solidFill>
            </a:endParaRPr>
          </a:p>
        </p:txBody>
      </p:sp>
      <p:sp>
        <p:nvSpPr>
          <p:cNvPr id="2" name="テキスト ボックス 1">
            <a:extLst>
              <a:ext uri="{FF2B5EF4-FFF2-40B4-BE49-F238E27FC236}">
                <a16:creationId xmlns:a16="http://schemas.microsoft.com/office/drawing/2014/main" id="{E35016F6-62F2-9AA8-3AC1-EFAC6AA6E25C}"/>
              </a:ext>
            </a:extLst>
          </p:cNvPr>
          <p:cNvSpPr txBox="1"/>
          <p:nvPr/>
        </p:nvSpPr>
        <p:spPr>
          <a:xfrm>
            <a:off x="1827477" y="6442502"/>
            <a:ext cx="5770561" cy="415498"/>
          </a:xfrm>
          <a:prstGeom prst="rect">
            <a:avLst/>
          </a:prstGeom>
          <a:noFill/>
        </p:spPr>
        <p:txBody>
          <a:bodyPr wrap="square" rtlCol="0">
            <a:spAutoFit/>
          </a:bodyPr>
          <a:lstStyle/>
          <a:p>
            <a:r>
              <a:rPr kumimoji="1" lang="en-US" altLang="ja-JP" sz="700">
                <a:latin typeface="Meiryo UI" panose="020B0604030504040204" pitchFamily="50" charset="-128"/>
                <a:ea typeface="Meiryo UI" panose="020B0604030504040204" pitchFamily="50" charset="-128"/>
              </a:rPr>
              <a:t>※</a:t>
            </a:r>
            <a:r>
              <a:rPr kumimoji="1" lang="ja-JP" altLang="en-US" sz="700">
                <a:latin typeface="Meiryo UI" panose="020B0604030504040204" pitchFamily="50" charset="-128"/>
                <a:ea typeface="Meiryo UI" panose="020B0604030504040204" pitchFamily="50" charset="-128"/>
              </a:rPr>
              <a:t>消費金額は　</a:t>
            </a:r>
            <a:r>
              <a:rPr kumimoji="1" lang="en-US" altLang="ja-JP" sz="700">
                <a:latin typeface="Meiryo UI" panose="020B0604030504040204" pitchFamily="50" charset="-128"/>
                <a:ea typeface="Meiryo UI" panose="020B0604030504040204" pitchFamily="50" charset="-128"/>
              </a:rPr>
              <a:t>｢0</a:t>
            </a:r>
            <a:r>
              <a:rPr kumimoji="1" lang="ja-JP" altLang="en-US" sz="700">
                <a:latin typeface="Meiryo UI" panose="020B0604030504040204" pitchFamily="50" charset="-128"/>
                <a:ea typeface="Meiryo UI" panose="020B0604030504040204" pitchFamily="50" charset="-128"/>
              </a:rPr>
              <a:t>円</a:t>
            </a:r>
            <a:r>
              <a:rPr kumimoji="1" lang="en-US" altLang="ja-JP" sz="700">
                <a:latin typeface="Meiryo UI" panose="020B0604030504040204" pitchFamily="50" charset="-128"/>
                <a:ea typeface="Meiryo UI" panose="020B0604030504040204" pitchFamily="50" charset="-128"/>
              </a:rPr>
              <a:t>｣</a:t>
            </a:r>
            <a:r>
              <a:rPr kumimoji="1" lang="ja-JP" altLang="en-US" sz="700">
                <a:latin typeface="Meiryo UI" panose="020B0604030504040204" pitchFamily="50" charset="-128"/>
                <a:ea typeface="Meiryo UI" panose="020B0604030504040204" pitchFamily="50" charset="-128"/>
              </a:rPr>
              <a:t>／</a:t>
            </a:r>
            <a:r>
              <a:rPr kumimoji="1" lang="en-US" altLang="ja-JP" sz="700">
                <a:latin typeface="Meiryo UI" panose="020B0604030504040204" pitchFamily="50" charset="-128"/>
                <a:ea typeface="Meiryo UI" panose="020B0604030504040204" pitchFamily="50" charset="-128"/>
              </a:rPr>
              <a:t>｢</a:t>
            </a:r>
            <a:r>
              <a:rPr kumimoji="1" lang="ja-JP" altLang="en-US" sz="700">
                <a:latin typeface="Meiryo UI" panose="020B0604030504040204" pitchFamily="50" charset="-128"/>
                <a:ea typeface="Meiryo UI" panose="020B0604030504040204" pitchFamily="50" charset="-128"/>
              </a:rPr>
              <a:t>不明</a:t>
            </a:r>
            <a:r>
              <a:rPr kumimoji="1" lang="en-US" altLang="ja-JP" sz="700">
                <a:latin typeface="Meiryo UI" panose="020B0604030504040204" pitchFamily="50" charset="-128"/>
                <a:ea typeface="Meiryo UI" panose="020B0604030504040204" pitchFamily="50" charset="-128"/>
              </a:rPr>
              <a:t>｣</a:t>
            </a:r>
            <a:r>
              <a:rPr kumimoji="1" lang="ja-JP" altLang="en-US" sz="700">
                <a:latin typeface="Meiryo UI" panose="020B0604030504040204" pitchFamily="50" charset="-128"/>
                <a:ea typeface="Meiryo UI" panose="020B0604030504040204" pitchFamily="50" charset="-128"/>
              </a:rPr>
              <a:t>／</a:t>
            </a:r>
            <a:r>
              <a:rPr kumimoji="1" lang="en-US" altLang="ja-JP" sz="700">
                <a:latin typeface="Meiryo UI" panose="020B0604030504040204" pitchFamily="50" charset="-128"/>
                <a:ea typeface="Meiryo UI" panose="020B0604030504040204" pitchFamily="50" charset="-128"/>
              </a:rPr>
              <a:t>｢</a:t>
            </a:r>
            <a:r>
              <a:rPr kumimoji="1" lang="ja-JP" altLang="en-US" sz="700">
                <a:latin typeface="Meiryo UI" panose="020B0604030504040204" pitchFamily="50" charset="-128"/>
                <a:ea typeface="Meiryo UI" panose="020B0604030504040204" pitchFamily="50" charset="-128"/>
              </a:rPr>
              <a:t>無回答</a:t>
            </a:r>
            <a:r>
              <a:rPr kumimoji="1" lang="en-US" altLang="ja-JP" sz="700">
                <a:latin typeface="Meiryo UI" panose="020B0604030504040204" pitchFamily="50" charset="-128"/>
                <a:ea typeface="Meiryo UI" panose="020B0604030504040204" pitchFamily="50" charset="-128"/>
              </a:rPr>
              <a:t>｣</a:t>
            </a:r>
            <a:r>
              <a:rPr kumimoji="1" lang="ja-JP" altLang="en-US" sz="700">
                <a:latin typeface="Meiryo UI" panose="020B0604030504040204" pitchFamily="50" charset="-128"/>
                <a:ea typeface="Meiryo UI" panose="020B0604030504040204" pitchFamily="50" charset="-128"/>
              </a:rPr>
              <a:t>を除いた平均金額</a:t>
            </a:r>
            <a:endParaRPr kumimoji="1" lang="en-US" altLang="ja-JP" sz="700">
              <a:latin typeface="Meiryo UI" panose="020B0604030504040204" pitchFamily="50" charset="-128"/>
              <a:ea typeface="Meiryo UI" panose="020B0604030504040204" pitchFamily="50" charset="-128"/>
            </a:endParaRPr>
          </a:p>
          <a:p>
            <a:r>
              <a:rPr kumimoji="1" lang="en-US" altLang="ja-JP" sz="700">
                <a:latin typeface="Meiryo UI" panose="020B0604030504040204" pitchFamily="50" charset="-128"/>
                <a:ea typeface="Meiryo UI" panose="020B0604030504040204" pitchFamily="50" charset="-128"/>
              </a:rPr>
              <a:t>※｢</a:t>
            </a:r>
            <a:r>
              <a:rPr kumimoji="1" lang="ja-JP" altLang="en-US" sz="700">
                <a:latin typeface="Meiryo UI" panose="020B0604030504040204" pitchFamily="50" charset="-128"/>
                <a:ea typeface="Meiryo UI" panose="020B0604030504040204" pitchFamily="50" charset="-128"/>
              </a:rPr>
              <a:t>総額</a:t>
            </a:r>
            <a:r>
              <a:rPr kumimoji="1" lang="en-US" altLang="ja-JP" sz="700">
                <a:latin typeface="Meiryo UI" panose="020B0604030504040204" pitchFamily="50" charset="-128"/>
                <a:ea typeface="Meiryo UI" panose="020B0604030504040204" pitchFamily="50" charset="-128"/>
              </a:rPr>
              <a:t>｣</a:t>
            </a:r>
            <a:r>
              <a:rPr kumimoji="1" lang="ja-JP" altLang="en-US" sz="700">
                <a:latin typeface="Meiryo UI" panose="020B0604030504040204" pitchFamily="50" charset="-128"/>
                <a:ea typeface="Meiryo UI" panose="020B0604030504040204" pitchFamily="50" charset="-128"/>
              </a:rPr>
              <a:t>は記入されている内訳</a:t>
            </a:r>
            <a:r>
              <a:rPr kumimoji="1" lang="en-US" altLang="ja-JP" sz="700">
                <a:latin typeface="Meiryo UI" panose="020B0604030504040204" pitchFamily="50" charset="-128"/>
                <a:ea typeface="Meiryo UI" panose="020B0604030504040204" pitchFamily="50" charset="-128"/>
              </a:rPr>
              <a:t>(</a:t>
            </a:r>
            <a:r>
              <a:rPr kumimoji="1" lang="ja-JP" altLang="en-US" sz="700">
                <a:latin typeface="Meiryo UI" panose="020B0604030504040204" pitchFamily="50" charset="-128"/>
                <a:ea typeface="Meiryo UI" panose="020B0604030504040204" pitchFamily="50" charset="-128"/>
              </a:rPr>
              <a:t>交通費～その他</a:t>
            </a:r>
            <a:r>
              <a:rPr kumimoji="1" lang="en-US" altLang="ja-JP" sz="700">
                <a:latin typeface="Meiryo UI" panose="020B0604030504040204" pitchFamily="50" charset="-128"/>
                <a:ea typeface="Meiryo UI" panose="020B0604030504040204" pitchFamily="50" charset="-128"/>
              </a:rPr>
              <a:t>)</a:t>
            </a:r>
            <a:r>
              <a:rPr kumimoji="1" lang="ja-JP" altLang="en-US" sz="700">
                <a:latin typeface="Meiryo UI" panose="020B0604030504040204" pitchFamily="50" charset="-128"/>
                <a:ea typeface="Meiryo UI" panose="020B0604030504040204" pitchFamily="50" charset="-128"/>
              </a:rPr>
              <a:t>の合計値を代入して集計</a:t>
            </a:r>
            <a:r>
              <a:rPr kumimoji="1" lang="en-US" altLang="ja-JP" sz="700">
                <a:latin typeface="Meiryo UI" panose="020B0604030504040204" pitchFamily="50" charset="-128"/>
                <a:ea typeface="Meiryo UI" panose="020B0604030504040204" pitchFamily="50" charset="-128"/>
              </a:rPr>
              <a:t>(</a:t>
            </a:r>
            <a:r>
              <a:rPr kumimoji="1" lang="ja-JP" altLang="en-US" sz="700">
                <a:latin typeface="Meiryo UI" panose="020B0604030504040204" pitchFamily="50" charset="-128"/>
                <a:ea typeface="Meiryo UI" panose="020B0604030504040204" pitchFamily="50" charset="-128"/>
              </a:rPr>
              <a:t>内訳の項目が</a:t>
            </a:r>
            <a:r>
              <a:rPr kumimoji="1" lang="en-US" altLang="ja-JP" sz="700">
                <a:latin typeface="Meiryo UI" panose="020B0604030504040204" pitchFamily="50" charset="-128"/>
                <a:ea typeface="Meiryo UI" panose="020B0604030504040204" pitchFamily="50" charset="-128"/>
              </a:rPr>
              <a:t>｢0</a:t>
            </a:r>
            <a:r>
              <a:rPr kumimoji="1" lang="ja-JP" altLang="en-US" sz="700">
                <a:latin typeface="Meiryo UI" panose="020B0604030504040204" pitchFamily="50" charset="-128"/>
                <a:ea typeface="Meiryo UI" panose="020B0604030504040204" pitchFamily="50" charset="-128"/>
              </a:rPr>
              <a:t>円</a:t>
            </a:r>
            <a:r>
              <a:rPr kumimoji="1" lang="en-US" altLang="ja-JP" sz="700">
                <a:latin typeface="Meiryo UI" panose="020B0604030504040204" pitchFamily="50" charset="-128"/>
                <a:ea typeface="Meiryo UI" panose="020B0604030504040204" pitchFamily="50" charset="-128"/>
              </a:rPr>
              <a:t>｣</a:t>
            </a:r>
            <a:r>
              <a:rPr kumimoji="1" lang="ja-JP" altLang="en-US" sz="700">
                <a:latin typeface="Meiryo UI" panose="020B0604030504040204" pitchFamily="50" charset="-128"/>
                <a:ea typeface="Meiryo UI" panose="020B0604030504040204" pitchFamily="50" charset="-128"/>
              </a:rPr>
              <a:t>のものを含む</a:t>
            </a:r>
            <a:r>
              <a:rPr kumimoji="1" lang="en-US" altLang="ja-JP" sz="700">
                <a:latin typeface="Meiryo UI" panose="020B0604030504040204" pitchFamily="50" charset="-128"/>
                <a:ea typeface="Meiryo UI" panose="020B0604030504040204" pitchFamily="50" charset="-128"/>
              </a:rPr>
              <a:t>)</a:t>
            </a:r>
            <a:endParaRPr lang="en-US" altLang="ja-JP" sz="700">
              <a:latin typeface="Meiryo UI" panose="020B0604030504040204" pitchFamily="50" charset="-128"/>
              <a:ea typeface="Meiryo UI" panose="020B0604030504040204" pitchFamily="50" charset="-128"/>
            </a:endParaRPr>
          </a:p>
          <a:p>
            <a:r>
              <a:rPr lang="en-US" altLang="ja-JP" sz="700">
                <a:latin typeface="Meiryo UI" panose="020B0604030504040204" pitchFamily="50" charset="-128"/>
                <a:ea typeface="Meiryo UI" panose="020B0604030504040204" pitchFamily="50" charset="-128"/>
              </a:rPr>
              <a:t>※｢</a:t>
            </a:r>
            <a:r>
              <a:rPr lang="ja-JP" altLang="en-US" sz="700">
                <a:latin typeface="Meiryo UI" panose="020B0604030504040204" pitchFamily="50" charset="-128"/>
                <a:ea typeface="Meiryo UI" panose="020B0604030504040204" pitchFamily="50" charset="-128"/>
              </a:rPr>
              <a:t>総額</a:t>
            </a:r>
            <a:r>
              <a:rPr lang="en-US" altLang="ja-JP" sz="700">
                <a:latin typeface="Meiryo UI" panose="020B0604030504040204" pitchFamily="50" charset="-128"/>
                <a:ea typeface="Meiryo UI" panose="020B0604030504040204" pitchFamily="50" charset="-128"/>
              </a:rPr>
              <a:t>｣</a:t>
            </a:r>
            <a:r>
              <a:rPr lang="ja-JP" altLang="en-US" sz="700">
                <a:latin typeface="Meiryo UI" panose="020B0604030504040204" pitchFamily="50" charset="-128"/>
                <a:ea typeface="Meiryo UI" panose="020B0604030504040204" pitchFamily="50" charset="-128"/>
              </a:rPr>
              <a:t>は内訳</a:t>
            </a:r>
            <a:r>
              <a:rPr lang="en-US" altLang="ja-JP" sz="700">
                <a:latin typeface="Meiryo UI" panose="020B0604030504040204" pitchFamily="50" charset="-128"/>
                <a:ea typeface="Meiryo UI" panose="020B0604030504040204" pitchFamily="50" charset="-128"/>
              </a:rPr>
              <a:t>(</a:t>
            </a:r>
            <a:r>
              <a:rPr lang="ja-JP" altLang="en-US" sz="700">
                <a:latin typeface="Meiryo UI" panose="020B0604030504040204" pitchFamily="50" charset="-128"/>
                <a:ea typeface="Meiryo UI" panose="020B0604030504040204" pitchFamily="50" charset="-128"/>
              </a:rPr>
              <a:t>交通費～その他</a:t>
            </a:r>
            <a:r>
              <a:rPr lang="en-US" altLang="ja-JP" sz="700">
                <a:latin typeface="Meiryo UI" panose="020B0604030504040204" pitchFamily="50" charset="-128"/>
                <a:ea typeface="Meiryo UI" panose="020B0604030504040204" pitchFamily="50" charset="-128"/>
              </a:rPr>
              <a:t>)</a:t>
            </a:r>
            <a:r>
              <a:rPr lang="ja-JP" altLang="en-US" sz="700">
                <a:latin typeface="Meiryo UI" panose="020B0604030504040204" pitchFamily="50" charset="-128"/>
                <a:ea typeface="Meiryo UI" panose="020B0604030504040204" pitchFamily="50" charset="-128"/>
              </a:rPr>
              <a:t>いずれかの項目が</a:t>
            </a:r>
            <a:r>
              <a:rPr lang="en-US" altLang="ja-JP" sz="700">
                <a:latin typeface="Meiryo UI" panose="020B0604030504040204" pitchFamily="50" charset="-128"/>
                <a:ea typeface="Meiryo UI" panose="020B0604030504040204" pitchFamily="50" charset="-128"/>
              </a:rPr>
              <a:t>｢0</a:t>
            </a:r>
            <a:r>
              <a:rPr lang="ja-JP" altLang="en-US" sz="700">
                <a:latin typeface="Meiryo UI" panose="020B0604030504040204" pitchFamily="50" charset="-128"/>
                <a:ea typeface="Meiryo UI" panose="020B0604030504040204" pitchFamily="50" charset="-128"/>
              </a:rPr>
              <a:t>円</a:t>
            </a:r>
            <a:r>
              <a:rPr lang="en-US" altLang="ja-JP" sz="700">
                <a:latin typeface="Meiryo UI" panose="020B0604030504040204" pitchFamily="50" charset="-128"/>
                <a:ea typeface="Meiryo UI" panose="020B0604030504040204" pitchFamily="50" charset="-128"/>
              </a:rPr>
              <a:t>｣</a:t>
            </a:r>
            <a:r>
              <a:rPr lang="ja-JP" altLang="en-US" sz="700">
                <a:latin typeface="Meiryo UI" panose="020B0604030504040204" pitchFamily="50" charset="-128"/>
                <a:ea typeface="Meiryo UI" panose="020B0604030504040204" pitchFamily="50" charset="-128"/>
              </a:rPr>
              <a:t>の場合を含むため、上記の</a:t>
            </a:r>
            <a:r>
              <a:rPr lang="en-US" altLang="ja-JP" sz="700">
                <a:latin typeface="Meiryo UI" panose="020B0604030504040204" pitchFamily="50" charset="-128"/>
                <a:ea typeface="Meiryo UI" panose="020B0604030504040204" pitchFamily="50" charset="-128"/>
              </a:rPr>
              <a:t>｢</a:t>
            </a:r>
            <a:r>
              <a:rPr lang="ja-JP" altLang="en-US" sz="700">
                <a:latin typeface="Meiryo UI" panose="020B0604030504040204" pitchFamily="50" charset="-128"/>
                <a:ea typeface="Meiryo UI" panose="020B0604030504040204" pitchFamily="50" charset="-128"/>
              </a:rPr>
              <a:t>内訳金額の合計</a:t>
            </a:r>
            <a:r>
              <a:rPr lang="en-US" altLang="ja-JP" sz="700">
                <a:latin typeface="Meiryo UI" panose="020B0604030504040204" pitchFamily="50" charset="-128"/>
                <a:ea typeface="Meiryo UI" panose="020B0604030504040204" pitchFamily="50" charset="-128"/>
              </a:rPr>
              <a:t>｣</a:t>
            </a:r>
            <a:r>
              <a:rPr lang="ja-JP" altLang="en-US" sz="700">
                <a:latin typeface="Meiryo UI" panose="020B0604030504040204" pitchFamily="50" charset="-128"/>
                <a:ea typeface="Meiryo UI" panose="020B0604030504040204" pitchFamily="50" charset="-128"/>
              </a:rPr>
              <a:t>よりも</a:t>
            </a:r>
            <a:r>
              <a:rPr lang="en-US" altLang="ja-JP" sz="700">
                <a:latin typeface="Meiryo UI" panose="020B0604030504040204" pitchFamily="50" charset="-128"/>
                <a:ea typeface="Meiryo UI" panose="020B0604030504040204" pitchFamily="50" charset="-128"/>
              </a:rPr>
              <a:t>｢</a:t>
            </a:r>
            <a:r>
              <a:rPr lang="ja-JP" altLang="en-US" sz="700">
                <a:latin typeface="Meiryo UI" panose="020B0604030504040204" pitchFamily="50" charset="-128"/>
                <a:ea typeface="Meiryo UI" panose="020B0604030504040204" pitchFamily="50" charset="-128"/>
              </a:rPr>
              <a:t>総額</a:t>
            </a:r>
            <a:r>
              <a:rPr lang="en-US" altLang="ja-JP" sz="700">
                <a:latin typeface="Meiryo UI" panose="020B0604030504040204" pitchFamily="50" charset="-128"/>
                <a:ea typeface="Meiryo UI" panose="020B0604030504040204" pitchFamily="50" charset="-128"/>
              </a:rPr>
              <a:t>｣</a:t>
            </a:r>
            <a:r>
              <a:rPr lang="ja-JP" altLang="en-US" sz="700">
                <a:latin typeface="Meiryo UI" panose="020B0604030504040204" pitchFamily="50" charset="-128"/>
                <a:ea typeface="Meiryo UI" panose="020B0604030504040204" pitchFamily="50" charset="-128"/>
              </a:rPr>
              <a:t>の方が少ない金額になります</a:t>
            </a:r>
            <a:endParaRPr kumimoji="1" lang="ja-JP" altLang="en-US" sz="70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0206995D-B30B-41BC-CDAD-EE4B252C21A5}"/>
              </a:ext>
            </a:extLst>
          </p:cNvPr>
          <p:cNvPicPr/>
          <p:nvPr/>
        </p:nvPicPr>
        <p:blipFill>
          <a:blip r:embed="rId3"/>
          <a:stretch>
            <a:fillRect/>
          </a:stretch>
        </p:blipFill>
        <p:spPr>
          <a:xfrm>
            <a:off x="1464179" y="705060"/>
            <a:ext cx="6977641" cy="5631256"/>
          </a:xfrm>
          <a:prstGeom prst="rect">
            <a:avLst/>
          </a:prstGeom>
        </p:spPr>
      </p:pic>
    </p:spTree>
    <p:extLst>
      <p:ext uri="{BB962C8B-B14F-4D97-AF65-F5344CB8AC3E}">
        <p14:creationId xmlns:p14="http://schemas.microsoft.com/office/powerpoint/2010/main" val="1193109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6C671-E60C-10DB-3057-B199587FE0C4}"/>
            </a:ext>
          </a:extLst>
        </p:cNvPr>
        <p:cNvGrpSpPr/>
        <p:nvPr/>
      </p:nvGrpSpPr>
      <p:grpSpPr>
        <a:xfrm>
          <a:off x="0" y="0"/>
          <a:ext cx="0" cy="0"/>
          <a:chOff x="0" y="0"/>
          <a:chExt cx="0" cy="0"/>
        </a:xfrm>
      </p:grpSpPr>
      <p:sp>
        <p:nvSpPr>
          <p:cNvPr id="80898" name="Rectangle 2">
            <a:extLst>
              <a:ext uri="{FF2B5EF4-FFF2-40B4-BE49-F238E27FC236}">
                <a16:creationId xmlns:a16="http://schemas.microsoft.com/office/drawing/2014/main" id="{2D261146-322F-FEC4-FA29-6D44CD9897BF}"/>
              </a:ext>
            </a:extLst>
          </p:cNvPr>
          <p:cNvSpPr>
            <a:spLocks noGrp="1" noChangeArrowheads="1"/>
          </p:cNvSpPr>
          <p:nvPr>
            <p:ph type="title"/>
          </p:nvPr>
        </p:nvSpPr>
        <p:spPr/>
        <p:txBody>
          <a:bodyPr/>
          <a:lstStyle/>
          <a:p>
            <a:r>
              <a:rPr lang="ja-JP" altLang="en-US"/>
              <a:t>総合指標の結果</a:t>
            </a:r>
          </a:p>
        </p:txBody>
      </p:sp>
      <p:sp>
        <p:nvSpPr>
          <p:cNvPr id="12" name="スライド番号プレースホルダー 11">
            <a:extLst>
              <a:ext uri="{FF2B5EF4-FFF2-40B4-BE49-F238E27FC236}">
                <a16:creationId xmlns:a16="http://schemas.microsoft.com/office/drawing/2014/main" id="{8177AB76-E6A2-9063-0619-6C96001041BF}"/>
              </a:ext>
            </a:extLst>
          </p:cNvPr>
          <p:cNvSpPr>
            <a:spLocks noGrp="1"/>
          </p:cNvSpPr>
          <p:nvPr>
            <p:ph type="sldNum" sz="quarter" idx="11"/>
          </p:nvPr>
        </p:nvSpPr>
        <p:spPr/>
        <p:txBody>
          <a:bodyPr/>
          <a:lstStyle/>
          <a:p>
            <a:fld id="{4C61DD7A-5600-49A5-A932-0B0465818850}" type="slidenum">
              <a:rPr lang="en-US" altLang="ja-JP" smtClean="0"/>
              <a:pPr/>
              <a:t>34</a:t>
            </a:fld>
            <a:endParaRPr lang="en-US" altLang="ja-JP"/>
          </a:p>
        </p:txBody>
      </p:sp>
      <p:sp>
        <p:nvSpPr>
          <p:cNvPr id="3" name="フッター プレースホルダー 2">
            <a:extLst>
              <a:ext uri="{FF2B5EF4-FFF2-40B4-BE49-F238E27FC236}">
                <a16:creationId xmlns:a16="http://schemas.microsoft.com/office/drawing/2014/main" id="{04A69EAC-23E2-F8EB-5298-854E15235E93}"/>
              </a:ext>
            </a:extLst>
          </p:cNvPr>
          <p:cNvSpPr>
            <a:spLocks noGrp="1"/>
          </p:cNvSpPr>
          <p:nvPr>
            <p:ph type="ftr" sz="quarter" idx="3"/>
          </p:nvPr>
        </p:nvSpPr>
        <p:spPr/>
        <p:txBody>
          <a:bodyPr/>
          <a:lstStyle/>
          <a:p>
            <a:r>
              <a:rPr lang="zh-TW" altLang="en-US">
                <a:solidFill>
                  <a:schemeClr val="tx1">
                    <a:lumMod val="65000"/>
                    <a:lumOff val="35000"/>
                  </a:schemeClr>
                </a:solidFill>
              </a:rPr>
              <a:t>来訪者満足度調査</a:t>
            </a:r>
            <a:r>
              <a:rPr lang="en-US" altLang="zh-TW">
                <a:solidFill>
                  <a:schemeClr val="tx1">
                    <a:lumMod val="65000"/>
                    <a:lumOff val="35000"/>
                  </a:schemeClr>
                </a:solidFill>
              </a:rPr>
              <a:t>202</a:t>
            </a:r>
            <a:r>
              <a:rPr lang="en-US" altLang="ja-JP">
                <a:solidFill>
                  <a:schemeClr val="tx1">
                    <a:lumMod val="65000"/>
                    <a:lumOff val="35000"/>
                  </a:schemeClr>
                </a:solidFill>
              </a:rPr>
              <a:t>5</a:t>
            </a:r>
            <a:r>
              <a:rPr lang="en-US" altLang="zh-TW">
                <a:solidFill>
                  <a:schemeClr val="tx1">
                    <a:lumMod val="65000"/>
                    <a:lumOff val="35000"/>
                  </a:schemeClr>
                </a:solidFill>
              </a:rPr>
              <a:t>【</a:t>
            </a:r>
            <a:r>
              <a:rPr lang="zh-TW" altLang="en-US">
                <a:solidFill>
                  <a:schemeClr val="tx1">
                    <a:lumMod val="65000"/>
                    <a:lumOff val="35000"/>
                  </a:schemeClr>
                </a:solidFill>
              </a:rPr>
              <a:t>南紀白浜</a:t>
            </a:r>
            <a:r>
              <a:rPr lang="en-US" altLang="zh-TW">
                <a:solidFill>
                  <a:schemeClr val="tx1">
                    <a:lumMod val="65000"/>
                    <a:lumOff val="35000"/>
                  </a:schemeClr>
                </a:solidFill>
              </a:rPr>
              <a:t>】</a:t>
            </a:r>
            <a:endParaRPr lang="en-US" altLang="ja-JP">
              <a:solidFill>
                <a:schemeClr val="tx1">
                  <a:lumMod val="65000"/>
                  <a:lumOff val="35000"/>
                </a:schemeClr>
              </a:solidFill>
            </a:endParaRPr>
          </a:p>
        </p:txBody>
      </p:sp>
      <p:sp>
        <p:nvSpPr>
          <p:cNvPr id="7" name="コンテンツ プレースホルダー 6">
            <a:extLst>
              <a:ext uri="{FF2B5EF4-FFF2-40B4-BE49-F238E27FC236}">
                <a16:creationId xmlns:a16="http://schemas.microsoft.com/office/drawing/2014/main" id="{61994367-EF11-EB45-9027-B384815258C7}"/>
              </a:ext>
            </a:extLst>
          </p:cNvPr>
          <p:cNvSpPr>
            <a:spLocks noGrp="1"/>
          </p:cNvSpPr>
          <p:nvPr>
            <p:ph sz="quarter" idx="12"/>
          </p:nvPr>
        </p:nvSpPr>
        <p:spPr/>
        <p:txBody>
          <a:bodyPr lIns="91440" tIns="45720" rIns="91440" bIns="45720" anchor="t"/>
          <a:lstStyle/>
          <a:p>
            <a:pPr marL="360045"/>
            <a:r>
              <a:rPr lang="ja-JP" altLang="en-US" dirty="0">
                <a:ea typeface="BIZ UDゴシック"/>
              </a:rPr>
              <a:t>総合指標は「再訪・紹介意向」が最も高く、</a:t>
            </a:r>
            <a:r>
              <a:rPr lang="en-US" altLang="ja-JP" dirty="0">
                <a:ea typeface="BIZ UDゴシック"/>
              </a:rPr>
              <a:t>『</a:t>
            </a:r>
            <a:r>
              <a:rPr lang="ja-JP" altLang="en-US" dirty="0">
                <a:ea typeface="BIZ UDゴシック"/>
              </a:rPr>
              <a:t>大変そう思う</a:t>
            </a:r>
            <a:r>
              <a:rPr lang="en-US" altLang="ja-JP" dirty="0">
                <a:ea typeface="BIZ UDゴシック"/>
              </a:rPr>
              <a:t>』</a:t>
            </a:r>
            <a:r>
              <a:rPr lang="ja-JP" altLang="en-US" dirty="0">
                <a:ea typeface="BIZ UDゴシック"/>
              </a:rPr>
              <a:t>と回答した人が全体の</a:t>
            </a:r>
            <a:r>
              <a:rPr lang="en-US" altLang="ja-JP" dirty="0">
                <a:ea typeface="BIZ UDゴシック"/>
              </a:rPr>
              <a:t>52</a:t>
            </a:r>
            <a:r>
              <a:rPr lang="ja-JP" altLang="en-US" dirty="0">
                <a:ea typeface="BIZ UDゴシック"/>
              </a:rPr>
              <a:t>％。次いで「総合満足度」（</a:t>
            </a:r>
            <a:r>
              <a:rPr lang="en-US" altLang="ja-JP" dirty="0">
                <a:ea typeface="BIZ UDゴシック"/>
              </a:rPr>
              <a:t>46</a:t>
            </a:r>
            <a:r>
              <a:rPr lang="ja-JP" altLang="en-US" dirty="0">
                <a:ea typeface="BIZ UDゴシック"/>
              </a:rPr>
              <a:t>％）が高く、いずれも</a:t>
            </a:r>
            <a:r>
              <a:rPr lang="en-US" altLang="ja-JP" dirty="0">
                <a:ea typeface="BIZ UDゴシック"/>
              </a:rPr>
              <a:t>4</a:t>
            </a:r>
            <a:r>
              <a:rPr lang="ja-JP" altLang="en-US" dirty="0">
                <a:ea typeface="BIZ UDゴシック"/>
              </a:rPr>
              <a:t>割以上が</a:t>
            </a:r>
            <a:r>
              <a:rPr lang="en-US" altLang="ja-JP" dirty="0">
                <a:ea typeface="BIZ UDゴシック"/>
              </a:rPr>
              <a:t>『</a:t>
            </a:r>
            <a:r>
              <a:rPr lang="ja-JP" altLang="en-US" dirty="0">
                <a:ea typeface="BIZ UDゴシック"/>
              </a:rPr>
              <a:t>大変そう思う</a:t>
            </a:r>
            <a:r>
              <a:rPr lang="en-US" altLang="ja-JP" dirty="0">
                <a:ea typeface="BIZ UDゴシック"/>
              </a:rPr>
              <a:t>』『</a:t>
            </a:r>
            <a:r>
              <a:rPr lang="ja-JP" altLang="en-US" dirty="0">
                <a:ea typeface="BIZ UDゴシック"/>
              </a:rPr>
              <a:t>大変満足</a:t>
            </a:r>
            <a:r>
              <a:rPr lang="en-US" altLang="ja-JP" dirty="0">
                <a:ea typeface="BIZ UDゴシック"/>
              </a:rPr>
              <a:t>』</a:t>
            </a:r>
            <a:r>
              <a:rPr lang="ja-JP" altLang="en-US" dirty="0">
                <a:ea typeface="BIZ UDゴシック"/>
              </a:rPr>
              <a:t>と回答した。一方で「交通快適度」は</a:t>
            </a:r>
            <a:r>
              <a:rPr lang="en-US" altLang="ja-JP" dirty="0">
                <a:ea typeface="BIZ UDゴシック"/>
              </a:rPr>
              <a:t>23</a:t>
            </a:r>
            <a:r>
              <a:rPr lang="ja-JP" altLang="en-US" dirty="0">
                <a:ea typeface="BIZ UDゴシック"/>
              </a:rPr>
              <a:t>％と</a:t>
            </a:r>
            <a:r>
              <a:rPr lang="en-US" altLang="ja-JP" dirty="0">
                <a:ea typeface="BIZ UDゴシック"/>
              </a:rPr>
              <a:t>2</a:t>
            </a:r>
            <a:r>
              <a:rPr lang="ja-JP" altLang="en-US" dirty="0">
                <a:ea typeface="BIZ UDゴシック"/>
              </a:rPr>
              <a:t>割に止まる</a:t>
            </a:r>
            <a:endParaRPr lang="en-US" altLang="ja-JP" dirty="0">
              <a:ea typeface="BIZ UDゴシック"/>
            </a:endParaRPr>
          </a:p>
          <a:p>
            <a:pPr marL="360045"/>
            <a:r>
              <a:rPr lang="en-US" altLang="ja-JP" dirty="0">
                <a:ea typeface="BIZ UDゴシック"/>
              </a:rPr>
              <a:t>2024</a:t>
            </a:r>
            <a:r>
              <a:rPr lang="ja-JP" altLang="en-US" dirty="0">
                <a:ea typeface="BIZ UDゴシック"/>
              </a:rPr>
              <a:t>年度と比べて、「再訪・紹介意向」「交通快適度」がともに</a:t>
            </a:r>
            <a:r>
              <a:rPr lang="en-US" altLang="ja-JP" dirty="0">
                <a:ea typeface="BIZ UDゴシック"/>
              </a:rPr>
              <a:t>3pt</a:t>
            </a:r>
            <a:r>
              <a:rPr lang="ja-JP" altLang="en-US" dirty="0">
                <a:ea typeface="BIZ UDゴシック"/>
              </a:rPr>
              <a:t>増加、「総合満足度」は微減</a:t>
            </a:r>
            <a:endParaRPr lang="en-US" altLang="ja-JP" dirty="0">
              <a:ea typeface="BIZ UDゴシック"/>
            </a:endParaRPr>
          </a:p>
          <a:p>
            <a:pPr marL="541020" lvl="1"/>
            <a:r>
              <a:rPr lang="en-US" altLang="ja-JP" dirty="0">
                <a:ea typeface="BIZ UDゴシック"/>
              </a:rPr>
              <a:t>【</a:t>
            </a:r>
            <a:r>
              <a:rPr lang="ja-JP" altLang="en-US" dirty="0">
                <a:ea typeface="BIZ UDゴシック"/>
              </a:rPr>
              <a:t>日帰り客</a:t>
            </a:r>
            <a:r>
              <a:rPr lang="en-US" altLang="ja-JP" dirty="0">
                <a:ea typeface="BIZ UDゴシック"/>
              </a:rPr>
              <a:t>】</a:t>
            </a:r>
            <a:r>
              <a:rPr lang="ja-JP" altLang="en-US" dirty="0">
                <a:ea typeface="BIZ UDゴシック"/>
              </a:rPr>
              <a:t>の評価をみると、「交通快適度」（</a:t>
            </a:r>
            <a:r>
              <a:rPr lang="en-US" altLang="ja-JP" dirty="0">
                <a:ea typeface="BIZ UDゴシック"/>
              </a:rPr>
              <a:t>35</a:t>
            </a:r>
            <a:r>
              <a:rPr lang="ja-JP" altLang="en-US" dirty="0">
                <a:ea typeface="BIZ UDゴシック"/>
              </a:rPr>
              <a:t>％）が全体と比べて</a:t>
            </a:r>
            <a:r>
              <a:rPr lang="en-US" altLang="ja-JP" dirty="0">
                <a:ea typeface="BIZ UDゴシック"/>
              </a:rPr>
              <a:t>10pt</a:t>
            </a:r>
            <a:r>
              <a:rPr lang="ja-JP" altLang="en-US" dirty="0">
                <a:ea typeface="BIZ UDゴシック"/>
              </a:rPr>
              <a:t>以上高く、</a:t>
            </a:r>
            <a:r>
              <a:rPr lang="en-US" altLang="ja-JP" dirty="0">
                <a:ea typeface="BIZ UDゴシック"/>
              </a:rPr>
              <a:t>2024</a:t>
            </a:r>
            <a:r>
              <a:rPr lang="ja-JP" altLang="en-US" dirty="0">
                <a:ea typeface="BIZ UDゴシック"/>
              </a:rPr>
              <a:t>年度の</a:t>
            </a:r>
            <a:r>
              <a:rPr lang="en-US" altLang="ja-JP" dirty="0">
                <a:ea typeface="BIZ UDゴシック"/>
              </a:rPr>
              <a:t>15</a:t>
            </a:r>
            <a:r>
              <a:rPr lang="ja-JP" altLang="en-US" dirty="0">
                <a:ea typeface="BIZ UDゴシック"/>
              </a:rPr>
              <a:t>％から</a:t>
            </a:r>
            <a:r>
              <a:rPr lang="en-US" altLang="ja-JP" dirty="0">
                <a:ea typeface="BIZ UDゴシック"/>
              </a:rPr>
              <a:t>20pt</a:t>
            </a:r>
            <a:r>
              <a:rPr lang="ja-JP" altLang="en-US" dirty="0">
                <a:ea typeface="BIZ UDゴシック"/>
              </a:rPr>
              <a:t>増加</a:t>
            </a:r>
            <a:endParaRPr lang="en-US" altLang="ja-JP" dirty="0">
              <a:ea typeface="BIZ UDゴシック"/>
            </a:endParaRPr>
          </a:p>
          <a:p>
            <a:pPr marL="807720" lvl="2"/>
            <a:r>
              <a:rPr lang="ja-JP" altLang="en-US" dirty="0">
                <a:ea typeface="BIZ UD明朝 Medium"/>
              </a:rPr>
              <a:t>年代別にみると、</a:t>
            </a:r>
            <a:r>
              <a:rPr lang="en-US" altLang="ja-JP" dirty="0">
                <a:ea typeface="BIZ UD明朝 Medium"/>
              </a:rPr>
              <a:t>【</a:t>
            </a:r>
            <a:r>
              <a:rPr lang="ja-JP" altLang="en-US" dirty="0">
                <a:ea typeface="BIZ UD明朝 Medium"/>
              </a:rPr>
              <a:t>施設の評価</a:t>
            </a:r>
            <a:r>
              <a:rPr lang="en-US" altLang="ja-JP" dirty="0">
                <a:ea typeface="BIZ UD明朝 Medium"/>
              </a:rPr>
              <a:t>】</a:t>
            </a:r>
            <a:r>
              <a:rPr lang="ja-JP" altLang="en-US" dirty="0">
                <a:ea typeface="BIZ UD明朝 Medium"/>
              </a:rPr>
              <a:t>と同様に、</a:t>
            </a:r>
            <a:r>
              <a:rPr lang="en-US" altLang="ja-JP" dirty="0">
                <a:ea typeface="BIZ UD明朝 Medium"/>
              </a:rPr>
              <a:t>30</a:t>
            </a:r>
            <a:r>
              <a:rPr lang="ja-JP" altLang="en-US" dirty="0">
                <a:ea typeface="BIZ UD明朝 Medium"/>
              </a:rPr>
              <a:t>代以下で他より高い項目が多く、</a:t>
            </a:r>
            <a:r>
              <a:rPr lang="en-US" altLang="ja-JP" dirty="0">
                <a:ea typeface="BIZ UD明朝 Medium"/>
              </a:rPr>
              <a:t>60</a:t>
            </a:r>
            <a:r>
              <a:rPr lang="ja-JP" altLang="en-US" dirty="0">
                <a:ea typeface="BIZ UD明朝 Medium"/>
              </a:rPr>
              <a:t>代以上はいずれの評価も低い</a:t>
            </a:r>
            <a:endParaRPr lang="en-US" altLang="ja-JP" dirty="0">
              <a:ea typeface="BIZ UD明朝 Medium"/>
            </a:endParaRPr>
          </a:p>
          <a:p>
            <a:pPr marL="807720" lvl="2"/>
            <a:r>
              <a:rPr lang="ja-JP" altLang="en-US" dirty="0"/>
              <a:t>旅行同行者別にみると、全般的に友人・知人の評価が低い</a:t>
            </a:r>
            <a:endParaRPr lang="en-US" altLang="ja-JP" dirty="0"/>
          </a:p>
          <a:p>
            <a:pPr marL="807720" lvl="2"/>
            <a:r>
              <a:rPr lang="ja-JP" altLang="en-US" dirty="0"/>
              <a:t>来訪時期別にみると、「再訪・紹介意向」で夏季来訪者の評価が高く、秋季来訪者は低い。冬季来訪者では「総合満足度」が他と比べて高い</a:t>
            </a:r>
            <a:endParaRPr lang="en-US" altLang="ja-JP" dirty="0"/>
          </a:p>
        </p:txBody>
      </p:sp>
      <p:pic>
        <p:nvPicPr>
          <p:cNvPr id="8" name="図 7">
            <a:extLst>
              <a:ext uri="{FF2B5EF4-FFF2-40B4-BE49-F238E27FC236}">
                <a16:creationId xmlns:a16="http://schemas.microsoft.com/office/drawing/2014/main" id="{ACCAB8CB-55CF-1E16-C0D1-1B0F6386CB45}"/>
              </a:ext>
            </a:extLst>
          </p:cNvPr>
          <p:cNvPicPr/>
          <p:nvPr/>
        </p:nvPicPr>
        <p:blipFill>
          <a:blip r:embed="rId3"/>
          <a:stretch>
            <a:fillRect/>
          </a:stretch>
        </p:blipFill>
        <p:spPr>
          <a:xfrm>
            <a:off x="2892425" y="2628829"/>
            <a:ext cx="2977962" cy="3683772"/>
          </a:xfrm>
          <a:prstGeom prst="rect">
            <a:avLst/>
          </a:prstGeom>
        </p:spPr>
      </p:pic>
      <p:pic>
        <p:nvPicPr>
          <p:cNvPr id="9" name="図 8">
            <a:extLst>
              <a:ext uri="{FF2B5EF4-FFF2-40B4-BE49-F238E27FC236}">
                <a16:creationId xmlns:a16="http://schemas.microsoft.com/office/drawing/2014/main" id="{B7D9A985-CA80-35EB-4933-8ECDFD7443FF}"/>
              </a:ext>
            </a:extLst>
          </p:cNvPr>
          <p:cNvPicPr/>
          <p:nvPr/>
        </p:nvPicPr>
        <p:blipFill>
          <a:blip r:embed="rId4"/>
          <a:stretch>
            <a:fillRect/>
          </a:stretch>
        </p:blipFill>
        <p:spPr>
          <a:xfrm>
            <a:off x="6447254" y="2600254"/>
            <a:ext cx="3337162" cy="3714816"/>
          </a:xfrm>
          <a:prstGeom prst="rect">
            <a:avLst/>
          </a:prstGeom>
        </p:spPr>
      </p:pic>
      <p:pic>
        <p:nvPicPr>
          <p:cNvPr id="10" name="図 9">
            <a:extLst>
              <a:ext uri="{FF2B5EF4-FFF2-40B4-BE49-F238E27FC236}">
                <a16:creationId xmlns:a16="http://schemas.microsoft.com/office/drawing/2014/main" id="{72CD434E-C845-FEB2-95BC-B1DCD12F915B}"/>
              </a:ext>
            </a:extLst>
          </p:cNvPr>
          <p:cNvPicPr/>
          <p:nvPr/>
        </p:nvPicPr>
        <p:blipFill>
          <a:blip r:embed="rId5"/>
          <a:stretch>
            <a:fillRect/>
          </a:stretch>
        </p:blipFill>
        <p:spPr>
          <a:xfrm>
            <a:off x="6915416" y="6327308"/>
            <a:ext cx="2933664" cy="486704"/>
          </a:xfrm>
          <a:prstGeom prst="rect">
            <a:avLst/>
          </a:prstGeom>
        </p:spPr>
      </p:pic>
      <p:sp>
        <p:nvSpPr>
          <p:cNvPr id="4" name="コンテンツ プレースホルダー 6">
            <a:extLst>
              <a:ext uri="{FF2B5EF4-FFF2-40B4-BE49-F238E27FC236}">
                <a16:creationId xmlns:a16="http://schemas.microsoft.com/office/drawing/2014/main" id="{79149D35-3013-718E-3BEB-06215E4EDB65}"/>
              </a:ext>
            </a:extLst>
          </p:cNvPr>
          <p:cNvSpPr txBox="1">
            <a:spLocks/>
          </p:cNvSpPr>
          <p:nvPr/>
        </p:nvSpPr>
        <p:spPr>
          <a:xfrm>
            <a:off x="0" y="2608662"/>
            <a:ext cx="2763520" cy="1944688"/>
          </a:xfrm>
          <a:prstGeom prst="rect">
            <a:avLst/>
          </a:prstGeom>
        </p:spPr>
        <p:txBody>
          <a:bodyPr/>
          <a:lstStyle>
            <a:lvl1pPr marL="360363" indent="-184150" algn="l" rtl="0" fontAlgn="base" latinLnBrk="1">
              <a:spcBef>
                <a:spcPts val="600"/>
              </a:spcBef>
              <a:spcAft>
                <a:spcPct val="0"/>
              </a:spcAft>
              <a:buClr>
                <a:srgbClr val="002060"/>
              </a:buClr>
              <a:buSzPct val="100000"/>
              <a:buFont typeface="游ゴシック Light" panose="020B0300000000000000" pitchFamily="50" charset="-128"/>
              <a:buChar char="▶"/>
              <a:defRPr kumimoji="1" lang="ja-JP" altLang="en-US" sz="1400" b="1" kern="1200">
                <a:solidFill>
                  <a:srgbClr val="002060"/>
                </a:solidFill>
                <a:latin typeface="BIZ UDゴシック" panose="020B0400000000000000" pitchFamily="49" charset="-128"/>
                <a:ea typeface="BIZ UDゴシック" panose="020B0400000000000000" pitchFamily="49" charset="-128"/>
                <a:cs typeface="+mn-cs"/>
              </a:defRPr>
            </a:lvl1pPr>
            <a:lvl2pPr marL="541338" indent="-171450" algn="l" rtl="0" fontAlgn="base" latinLnBrk="1">
              <a:spcBef>
                <a:spcPct val="20000"/>
              </a:spcBef>
              <a:spcAft>
                <a:spcPct val="0"/>
              </a:spcAft>
              <a:buClr>
                <a:schemeClr val="tx1">
                  <a:lumMod val="65000"/>
                  <a:lumOff val="35000"/>
                </a:schemeClr>
              </a:buClr>
              <a:buFont typeface="ＭＳ Ｐゴシック" panose="020B0600070205080204" pitchFamily="50" charset="-128"/>
              <a:buChar char="-"/>
              <a:defRPr kumimoji="1" lang="ja-JP" altLang="en-US" sz="1200" kern="1200">
                <a:solidFill>
                  <a:schemeClr val="tx1">
                    <a:lumMod val="65000"/>
                    <a:lumOff val="35000"/>
                  </a:schemeClr>
                </a:solidFill>
                <a:latin typeface="BIZ UDゴシック" panose="020B0400000000000000" pitchFamily="49" charset="-128"/>
                <a:ea typeface="BIZ UDゴシック" panose="020B0400000000000000" pitchFamily="49" charset="-128"/>
                <a:cs typeface="游ゴシック" panose="020B0400000000000000" pitchFamily="50" charset="-128"/>
              </a:defRPr>
            </a:lvl2pPr>
            <a:lvl3pPr marL="808038" indent="-85725" algn="l" rtl="0" fontAlgn="base" latinLnBrk="1">
              <a:lnSpc>
                <a:spcPct val="150000"/>
              </a:lnSpc>
              <a:spcBef>
                <a:spcPct val="20000"/>
              </a:spcBef>
              <a:spcAft>
                <a:spcPct val="0"/>
              </a:spcAft>
              <a:buClr>
                <a:schemeClr val="tx2"/>
              </a:buClr>
              <a:buFont typeface="ＭＳ Ｐゴシック" panose="020B0600070205080204" pitchFamily="50" charset="-128"/>
              <a:buChar char="-"/>
              <a:defRPr kumimoji="1" lang="ja-JP" altLang="en-US" sz="1000" b="0" kern="1200">
                <a:solidFill>
                  <a:schemeClr val="tx1">
                    <a:lumMod val="65000"/>
                    <a:lumOff val="35000"/>
                  </a:schemeClr>
                </a:solidFill>
                <a:latin typeface="BIZ UD明朝 Medium" panose="02020500000000000000" pitchFamily="17" charset="-128"/>
                <a:ea typeface="BIZ UD明朝 Medium" panose="02020500000000000000" pitchFamily="17" charset="-128"/>
                <a:cs typeface="游ゴシック" panose="020B0400000000000000" pitchFamily="50" charset="-128"/>
              </a:defRPr>
            </a:lvl3pPr>
            <a:lvl4pPr marL="1074738" indent="-180975" algn="l" rtl="0" fontAlgn="base" latinLnBrk="1">
              <a:lnSpc>
                <a:spcPct val="150000"/>
              </a:lnSpc>
              <a:spcBef>
                <a:spcPct val="20000"/>
              </a:spcBef>
              <a:spcAft>
                <a:spcPct val="0"/>
              </a:spcAft>
              <a:buClr>
                <a:schemeClr val="accent2"/>
              </a:buClr>
              <a:buChar char="–"/>
              <a:defRPr kumimoji="1" sz="1000" kern="1200">
                <a:solidFill>
                  <a:schemeClr val="tx1">
                    <a:lumMod val="65000"/>
                    <a:lumOff val="35000"/>
                  </a:schemeClr>
                </a:solidFill>
                <a:latin typeface="BIZ UD明朝 Medium" panose="02020500000000000000" pitchFamily="17" charset="-128"/>
                <a:ea typeface="BIZ UD明朝 Medium" panose="02020500000000000000" pitchFamily="17" charset="-128"/>
                <a:cs typeface="游ゴシック" panose="020B0400000000000000" pitchFamily="50" charset="-128"/>
              </a:defRPr>
            </a:lvl4pPr>
            <a:lvl5pPr marL="1135063" indent="-82550" algn="l" rtl="0" fontAlgn="base" latinLnBrk="1">
              <a:spcBef>
                <a:spcPct val="20000"/>
              </a:spcBef>
              <a:spcAft>
                <a:spcPct val="0"/>
              </a:spcAft>
              <a:buClr>
                <a:schemeClr val="tx2"/>
              </a:buClr>
              <a:buChar char="»"/>
              <a:defRPr kumimoji="1" sz="800" kern="1200">
                <a:solidFill>
                  <a:schemeClr val="tx1"/>
                </a:solidFill>
                <a:latin typeface="BIZ UD明朝 Medium" panose="02020500000000000000" pitchFamily="17" charset="-128"/>
                <a:ea typeface="BIZ UD明朝 Medium" panose="02020500000000000000" pitchFamily="17" charset="-128"/>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3"/>
            <a:r>
              <a:rPr lang="ja-JP" altLang="en-US"/>
              <a:t>補足：「交通快適度」は他指標と比較して圧倒的に低いが、交通面は比較的不満が出やすい要素である</a:t>
            </a:r>
          </a:p>
          <a:p>
            <a:pPr lvl="2"/>
            <a:endParaRPr lang="ja-JP" altLang="en-US"/>
          </a:p>
          <a:p>
            <a:endParaRPr lang="ja-JP" altLang="en-US"/>
          </a:p>
        </p:txBody>
      </p:sp>
    </p:spTree>
    <p:extLst>
      <p:ext uri="{BB962C8B-B14F-4D97-AF65-F5344CB8AC3E}">
        <p14:creationId xmlns:p14="http://schemas.microsoft.com/office/powerpoint/2010/main" val="2138391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AEF36-0524-A2EC-D2BD-F9FCFF88FDD5}"/>
            </a:ext>
          </a:extLst>
        </p:cNvPr>
        <p:cNvGrpSpPr/>
        <p:nvPr/>
      </p:nvGrpSpPr>
      <p:grpSpPr>
        <a:xfrm>
          <a:off x="0" y="0"/>
          <a:ext cx="0" cy="0"/>
          <a:chOff x="0" y="0"/>
          <a:chExt cx="0" cy="0"/>
        </a:xfrm>
      </p:grpSpPr>
      <p:sp>
        <p:nvSpPr>
          <p:cNvPr id="80898" name="Rectangle 2">
            <a:extLst>
              <a:ext uri="{FF2B5EF4-FFF2-40B4-BE49-F238E27FC236}">
                <a16:creationId xmlns:a16="http://schemas.microsoft.com/office/drawing/2014/main" id="{23B1852D-F485-02AE-81A1-BA3F0E1B7EA4}"/>
              </a:ext>
            </a:extLst>
          </p:cNvPr>
          <p:cNvSpPr>
            <a:spLocks noGrp="1" noChangeArrowheads="1"/>
          </p:cNvSpPr>
          <p:nvPr>
            <p:ph type="title"/>
          </p:nvPr>
        </p:nvSpPr>
        <p:spPr/>
        <p:txBody>
          <a:bodyPr/>
          <a:lstStyle/>
          <a:p>
            <a:r>
              <a:rPr lang="ja-JP" altLang="en-US"/>
              <a:t>総合指標の結果：主要３項目</a:t>
            </a:r>
          </a:p>
        </p:txBody>
      </p:sp>
      <p:sp>
        <p:nvSpPr>
          <p:cNvPr id="12" name="スライド番号プレースホルダー 11">
            <a:extLst>
              <a:ext uri="{FF2B5EF4-FFF2-40B4-BE49-F238E27FC236}">
                <a16:creationId xmlns:a16="http://schemas.microsoft.com/office/drawing/2014/main" id="{960CD7BA-4B7C-5582-A64E-63F1B0829BBA}"/>
              </a:ext>
            </a:extLst>
          </p:cNvPr>
          <p:cNvSpPr>
            <a:spLocks noGrp="1"/>
          </p:cNvSpPr>
          <p:nvPr>
            <p:ph type="sldNum" sz="quarter" idx="11"/>
          </p:nvPr>
        </p:nvSpPr>
        <p:spPr/>
        <p:txBody>
          <a:bodyPr/>
          <a:lstStyle/>
          <a:p>
            <a:fld id="{4C61DD7A-5600-49A5-A932-0B0465818850}" type="slidenum">
              <a:rPr lang="en-US" altLang="ja-JP" smtClean="0"/>
              <a:pPr/>
              <a:t>35</a:t>
            </a:fld>
            <a:endParaRPr lang="en-US" altLang="ja-JP"/>
          </a:p>
        </p:txBody>
      </p:sp>
      <p:sp>
        <p:nvSpPr>
          <p:cNvPr id="3" name="フッター プレースホルダー 2">
            <a:extLst>
              <a:ext uri="{FF2B5EF4-FFF2-40B4-BE49-F238E27FC236}">
                <a16:creationId xmlns:a16="http://schemas.microsoft.com/office/drawing/2014/main" id="{3FC98284-0057-65F1-4ACF-CDC74E66FE9E}"/>
              </a:ext>
            </a:extLst>
          </p:cNvPr>
          <p:cNvSpPr>
            <a:spLocks noGrp="1"/>
          </p:cNvSpPr>
          <p:nvPr>
            <p:ph type="ftr" sz="quarter" idx="3"/>
          </p:nvPr>
        </p:nvSpPr>
        <p:spPr/>
        <p:txBody>
          <a:bodyPr/>
          <a:lstStyle/>
          <a:p>
            <a:r>
              <a:rPr lang="zh-TW" altLang="en-US">
                <a:solidFill>
                  <a:schemeClr val="tx1">
                    <a:lumMod val="65000"/>
                    <a:lumOff val="35000"/>
                  </a:schemeClr>
                </a:solidFill>
              </a:rPr>
              <a:t>来訪者満足度調査</a:t>
            </a:r>
            <a:r>
              <a:rPr lang="en-US" altLang="zh-TW">
                <a:solidFill>
                  <a:schemeClr val="tx1">
                    <a:lumMod val="65000"/>
                    <a:lumOff val="35000"/>
                  </a:schemeClr>
                </a:solidFill>
              </a:rPr>
              <a:t>202</a:t>
            </a:r>
            <a:r>
              <a:rPr lang="en-US" altLang="ja-JP">
                <a:solidFill>
                  <a:schemeClr val="tx1">
                    <a:lumMod val="65000"/>
                    <a:lumOff val="35000"/>
                  </a:schemeClr>
                </a:solidFill>
              </a:rPr>
              <a:t>5</a:t>
            </a:r>
            <a:r>
              <a:rPr lang="en-US" altLang="zh-TW">
                <a:solidFill>
                  <a:schemeClr val="tx1">
                    <a:lumMod val="65000"/>
                    <a:lumOff val="35000"/>
                  </a:schemeClr>
                </a:solidFill>
              </a:rPr>
              <a:t>【</a:t>
            </a:r>
            <a:r>
              <a:rPr lang="zh-TW" altLang="en-US">
                <a:solidFill>
                  <a:schemeClr val="tx1">
                    <a:lumMod val="65000"/>
                    <a:lumOff val="35000"/>
                  </a:schemeClr>
                </a:solidFill>
              </a:rPr>
              <a:t>南紀白浜</a:t>
            </a:r>
            <a:r>
              <a:rPr lang="en-US" altLang="zh-TW">
                <a:solidFill>
                  <a:schemeClr val="tx1">
                    <a:lumMod val="65000"/>
                    <a:lumOff val="35000"/>
                  </a:schemeClr>
                </a:solidFill>
              </a:rPr>
              <a:t>】</a:t>
            </a:r>
            <a:endParaRPr lang="en-US" altLang="ja-JP">
              <a:solidFill>
                <a:schemeClr val="tx1">
                  <a:lumMod val="65000"/>
                  <a:lumOff val="35000"/>
                </a:schemeClr>
              </a:solidFill>
            </a:endParaRPr>
          </a:p>
        </p:txBody>
      </p:sp>
      <p:sp>
        <p:nvSpPr>
          <p:cNvPr id="4" name="コンテンツ プレースホルダー 3">
            <a:extLst>
              <a:ext uri="{FF2B5EF4-FFF2-40B4-BE49-F238E27FC236}">
                <a16:creationId xmlns:a16="http://schemas.microsoft.com/office/drawing/2014/main" id="{BEA5A760-AA8A-8C69-6132-BD9CCBC1F822}"/>
              </a:ext>
            </a:extLst>
          </p:cNvPr>
          <p:cNvSpPr>
            <a:spLocks noGrp="1"/>
          </p:cNvSpPr>
          <p:nvPr>
            <p:ph sz="quarter" idx="12"/>
          </p:nvPr>
        </p:nvSpPr>
        <p:spPr>
          <a:xfrm>
            <a:off x="50727" y="721588"/>
            <a:ext cx="3733274" cy="1944688"/>
          </a:xfrm>
        </p:spPr>
        <p:txBody>
          <a:bodyPr lIns="91440" tIns="45720" rIns="91440" bIns="45720" anchor="t"/>
          <a:lstStyle/>
          <a:p>
            <a:pPr marL="360045"/>
            <a:r>
              <a:rPr lang="ja-JP" altLang="en-US" dirty="0">
                <a:ea typeface="BIZ UDゴシック"/>
              </a:rPr>
              <a:t>「総合満足度」「再訪・紹介意向」はほぼ全員</a:t>
            </a:r>
            <a:r>
              <a:rPr lang="ja-JP" dirty="0">
                <a:ea typeface="BIZ UDゴシック"/>
              </a:rPr>
              <a:t>（95〜96</a:t>
            </a:r>
            <a:r>
              <a:rPr lang="ja-JP" altLang="en-US" dirty="0">
                <a:ea typeface="BIZ UDゴシック"/>
              </a:rPr>
              <a:t>％</a:t>
            </a:r>
            <a:r>
              <a:rPr lang="ja-JP" dirty="0">
                <a:ea typeface="BIZ UDゴシック"/>
              </a:rPr>
              <a:t>）</a:t>
            </a:r>
            <a:r>
              <a:rPr lang="ja-JP" altLang="en-US" dirty="0">
                <a:ea typeface="BIZ UDゴシック"/>
              </a:rPr>
              <a:t>が「やや満足～大変満足」「ややそう思う～大変そう思う」と回答している。交通快適度も77％が「ややそう思う～大変そう思う」と回答</a:t>
            </a:r>
            <a:endParaRPr lang="en-US" altLang="ja-JP" dirty="0">
              <a:ea typeface="BIZ UDゴシック"/>
            </a:endParaRPr>
          </a:p>
        </p:txBody>
      </p:sp>
      <p:sp>
        <p:nvSpPr>
          <p:cNvPr id="2" name="コンテンツ プレースホルダー 3">
            <a:extLst>
              <a:ext uri="{FF2B5EF4-FFF2-40B4-BE49-F238E27FC236}">
                <a16:creationId xmlns:a16="http://schemas.microsoft.com/office/drawing/2014/main" id="{5A64BFB3-A2A8-C3D1-8AC8-9A8A6BF8DC02}"/>
              </a:ext>
            </a:extLst>
          </p:cNvPr>
          <p:cNvSpPr txBox="1">
            <a:spLocks/>
          </p:cNvSpPr>
          <p:nvPr/>
        </p:nvSpPr>
        <p:spPr>
          <a:xfrm>
            <a:off x="0" y="1960873"/>
            <a:ext cx="3834728" cy="1944688"/>
          </a:xfrm>
          <a:prstGeom prst="rect">
            <a:avLst/>
          </a:prstGeom>
        </p:spPr>
        <p:txBody>
          <a:bodyPr lIns="91440" tIns="45720" rIns="91440" bIns="45720" anchor="t"/>
          <a:lstStyle>
            <a:lvl1pPr marL="360363" indent="-184150" algn="l" rtl="0" fontAlgn="base" latinLnBrk="1">
              <a:spcBef>
                <a:spcPts val="600"/>
              </a:spcBef>
              <a:spcAft>
                <a:spcPct val="0"/>
              </a:spcAft>
              <a:buClr>
                <a:srgbClr val="002060"/>
              </a:buClr>
              <a:buSzPct val="100000"/>
              <a:buFont typeface="游ゴシック Light" panose="020B0300000000000000" pitchFamily="50" charset="-128"/>
              <a:buChar char="▶"/>
              <a:defRPr kumimoji="1" lang="ja-JP" altLang="en-US" sz="1400" b="1" kern="1200">
                <a:solidFill>
                  <a:srgbClr val="002060"/>
                </a:solidFill>
                <a:latin typeface="Meiryo UI" panose="020B0604030504040204" pitchFamily="50" charset="-128"/>
                <a:ea typeface="Meiryo UI" panose="020B0604030504040204" pitchFamily="50" charset="-128"/>
                <a:cs typeface="+mn-cs"/>
              </a:defRPr>
            </a:lvl1pPr>
            <a:lvl2pPr marL="541338" indent="-171450" algn="l" rtl="0" fontAlgn="base" latinLnBrk="1">
              <a:spcBef>
                <a:spcPct val="20000"/>
              </a:spcBef>
              <a:spcAft>
                <a:spcPct val="0"/>
              </a:spcAft>
              <a:buClr>
                <a:schemeClr val="tx1">
                  <a:lumMod val="65000"/>
                  <a:lumOff val="35000"/>
                </a:schemeClr>
              </a:buClr>
              <a:buFont typeface="ＭＳ Ｐゴシック" panose="020B0600070205080204" pitchFamily="50" charset="-128"/>
              <a:buChar char="-"/>
              <a:defRPr kumimoji="1" lang="ja-JP" altLang="en-US" sz="1400" kern="1200">
                <a:solidFill>
                  <a:schemeClr val="tx1">
                    <a:lumMod val="65000"/>
                    <a:lumOff val="35000"/>
                  </a:schemeClr>
                </a:solidFill>
                <a:latin typeface="Meiryo UI" panose="020B0604030504040204" pitchFamily="50" charset="-128"/>
                <a:ea typeface="Meiryo UI" panose="020B0604030504040204" pitchFamily="50" charset="-128"/>
                <a:cs typeface="游ゴシック" panose="020B0400000000000000" pitchFamily="50" charset="-128"/>
              </a:defRPr>
            </a:lvl2pPr>
            <a:lvl3pPr marL="808038" indent="-85725" algn="l" rtl="0" fontAlgn="base" latinLnBrk="1">
              <a:lnSpc>
                <a:spcPct val="150000"/>
              </a:lnSpc>
              <a:spcBef>
                <a:spcPct val="20000"/>
              </a:spcBef>
              <a:spcAft>
                <a:spcPct val="0"/>
              </a:spcAft>
              <a:buClr>
                <a:schemeClr val="tx2"/>
              </a:buClr>
              <a:buFont typeface="ＭＳ Ｐゴシック" panose="020B0600070205080204" pitchFamily="50" charset="-128"/>
              <a:buChar char="-"/>
              <a:defRPr kumimoji="1" lang="ja-JP" altLang="en-US" sz="1200" b="1" kern="1200" dirty="0" smtClean="0">
                <a:solidFill>
                  <a:schemeClr val="tx1">
                    <a:lumMod val="65000"/>
                    <a:lumOff val="35000"/>
                  </a:schemeClr>
                </a:solidFill>
                <a:latin typeface="Meiryo UI" panose="020B0604030504040204" pitchFamily="50" charset="-128"/>
                <a:ea typeface="Meiryo UI" panose="020B0604030504040204" pitchFamily="50" charset="-128"/>
                <a:cs typeface="游ゴシック" panose="020B0400000000000000" pitchFamily="50" charset="-128"/>
              </a:defRPr>
            </a:lvl3pPr>
            <a:lvl4pPr marL="1074738" indent="-180975" algn="l" rtl="0" fontAlgn="base" latinLnBrk="1">
              <a:lnSpc>
                <a:spcPct val="150000"/>
              </a:lnSpc>
              <a:spcBef>
                <a:spcPct val="20000"/>
              </a:spcBef>
              <a:spcAft>
                <a:spcPct val="0"/>
              </a:spcAft>
              <a:buClr>
                <a:schemeClr val="accent2"/>
              </a:buClr>
              <a:buChar char="–"/>
              <a:defRPr kumimoji="1" sz="1000" kern="1200">
                <a:solidFill>
                  <a:schemeClr val="tx1">
                    <a:lumMod val="65000"/>
                    <a:lumOff val="35000"/>
                  </a:schemeClr>
                </a:solidFill>
                <a:latin typeface="Meiryo UI" panose="020B0604030504040204" pitchFamily="50" charset="-128"/>
                <a:ea typeface="Meiryo UI" panose="020B0604030504040204" pitchFamily="50" charset="-128"/>
                <a:cs typeface="游ゴシック" panose="020B0400000000000000" pitchFamily="50" charset="-128"/>
              </a:defRPr>
            </a:lvl4pPr>
            <a:lvl5pPr marL="1135063" indent="-82550" algn="l" rtl="0" fontAlgn="base" latinLnBrk="1">
              <a:spcBef>
                <a:spcPct val="20000"/>
              </a:spcBef>
              <a:spcAft>
                <a:spcPct val="0"/>
              </a:spcAft>
              <a:buClr>
                <a:schemeClr val="tx2"/>
              </a:buClr>
              <a:buChar char="»"/>
              <a:defRPr kumimoji="1" sz="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60045"/>
            <a:r>
              <a:rPr lang="en-US" altLang="ja-JP">
                <a:latin typeface="BIZ UDゴシック" panose="020B0400000000000000" pitchFamily="49" charset="-128"/>
                <a:ea typeface="BIZ UDゴシック"/>
              </a:rPr>
              <a:t>2024</a:t>
            </a:r>
            <a:r>
              <a:rPr lang="ja-JP" altLang="en-US">
                <a:latin typeface="BIZ UDゴシック" panose="020B0400000000000000" pitchFamily="49" charset="-128"/>
                <a:ea typeface="BIZ UDゴシック"/>
              </a:rPr>
              <a:t>年度と比べて、 「総合満足度」「再訪・紹介意向」の「満足・計」「そう思う・計」で大きな変化はないが、「交通快適度」では、「そう思う・計」が4</a:t>
            </a:r>
            <a:r>
              <a:rPr lang="en-US" altLang="ja-JP">
                <a:latin typeface="BIZ UDゴシック" panose="020B0400000000000000" pitchFamily="49" charset="-128"/>
                <a:ea typeface="BIZ UDゴシック"/>
              </a:rPr>
              <a:t>pt</a:t>
            </a:r>
            <a:r>
              <a:rPr lang="ja-JP" altLang="en-US">
                <a:latin typeface="BIZ UDゴシック" panose="020B0400000000000000" pitchFamily="49" charset="-128"/>
                <a:ea typeface="BIZ UDゴシック"/>
              </a:rPr>
              <a:t>減少</a:t>
            </a:r>
            <a:endParaRPr lang="ja-JP">
              <a:ea typeface="BIZ UDゴシック"/>
            </a:endParaRPr>
          </a:p>
        </p:txBody>
      </p:sp>
      <p:pic>
        <p:nvPicPr>
          <p:cNvPr id="5" name="図 4">
            <a:extLst>
              <a:ext uri="{FF2B5EF4-FFF2-40B4-BE49-F238E27FC236}">
                <a16:creationId xmlns:a16="http://schemas.microsoft.com/office/drawing/2014/main" id="{11F8406E-B3EC-088F-10B0-6480273520A9}"/>
              </a:ext>
            </a:extLst>
          </p:cNvPr>
          <p:cNvPicPr/>
          <p:nvPr/>
        </p:nvPicPr>
        <p:blipFill>
          <a:blip r:embed="rId3"/>
          <a:stretch>
            <a:fillRect/>
          </a:stretch>
        </p:blipFill>
        <p:spPr>
          <a:xfrm>
            <a:off x="3950037" y="797502"/>
            <a:ext cx="5838334" cy="2055583"/>
          </a:xfrm>
          <a:prstGeom prst="rect">
            <a:avLst/>
          </a:prstGeom>
        </p:spPr>
      </p:pic>
      <p:pic>
        <p:nvPicPr>
          <p:cNvPr id="6" name="図 5">
            <a:extLst>
              <a:ext uri="{FF2B5EF4-FFF2-40B4-BE49-F238E27FC236}">
                <a16:creationId xmlns:a16="http://schemas.microsoft.com/office/drawing/2014/main" id="{2E3AE192-01FD-E111-933C-0E59D2C425B2}"/>
              </a:ext>
            </a:extLst>
          </p:cNvPr>
          <p:cNvPicPr/>
          <p:nvPr/>
        </p:nvPicPr>
        <p:blipFill>
          <a:blip r:embed="rId4"/>
          <a:stretch>
            <a:fillRect/>
          </a:stretch>
        </p:blipFill>
        <p:spPr>
          <a:xfrm>
            <a:off x="3935624" y="2792703"/>
            <a:ext cx="5838334" cy="2055583"/>
          </a:xfrm>
          <a:prstGeom prst="rect">
            <a:avLst/>
          </a:prstGeom>
        </p:spPr>
      </p:pic>
      <p:pic>
        <p:nvPicPr>
          <p:cNvPr id="7" name="図 6">
            <a:extLst>
              <a:ext uri="{FF2B5EF4-FFF2-40B4-BE49-F238E27FC236}">
                <a16:creationId xmlns:a16="http://schemas.microsoft.com/office/drawing/2014/main" id="{13C452C1-0518-697A-B548-DA08F630CF4E}"/>
              </a:ext>
            </a:extLst>
          </p:cNvPr>
          <p:cNvPicPr/>
          <p:nvPr/>
        </p:nvPicPr>
        <p:blipFill>
          <a:blip r:embed="rId5"/>
          <a:stretch>
            <a:fillRect/>
          </a:stretch>
        </p:blipFill>
        <p:spPr>
          <a:xfrm>
            <a:off x="3933823" y="4780651"/>
            <a:ext cx="5838334" cy="2055583"/>
          </a:xfrm>
          <a:prstGeom prst="rect">
            <a:avLst/>
          </a:prstGeom>
        </p:spPr>
      </p:pic>
    </p:spTree>
    <p:extLst>
      <p:ext uri="{BB962C8B-B14F-4D97-AF65-F5344CB8AC3E}">
        <p14:creationId xmlns:p14="http://schemas.microsoft.com/office/powerpoint/2010/main" val="16029703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8F84B-AECA-FBA2-BAD2-0C27BBEF7C3A}"/>
            </a:ext>
          </a:extLst>
        </p:cNvPr>
        <p:cNvGrpSpPr/>
        <p:nvPr/>
      </p:nvGrpSpPr>
      <p:grpSpPr>
        <a:xfrm>
          <a:off x="0" y="0"/>
          <a:ext cx="0" cy="0"/>
          <a:chOff x="0" y="0"/>
          <a:chExt cx="0" cy="0"/>
        </a:xfrm>
      </p:grpSpPr>
      <p:sp>
        <p:nvSpPr>
          <p:cNvPr id="80898" name="Rectangle 2">
            <a:extLst>
              <a:ext uri="{FF2B5EF4-FFF2-40B4-BE49-F238E27FC236}">
                <a16:creationId xmlns:a16="http://schemas.microsoft.com/office/drawing/2014/main" id="{83E7BB7F-6131-B808-82CB-5EB3AB74FB22}"/>
              </a:ext>
            </a:extLst>
          </p:cNvPr>
          <p:cNvSpPr>
            <a:spLocks noGrp="1" noChangeArrowheads="1"/>
          </p:cNvSpPr>
          <p:nvPr>
            <p:ph type="title"/>
          </p:nvPr>
        </p:nvSpPr>
        <p:spPr/>
        <p:txBody>
          <a:bodyPr/>
          <a:lstStyle/>
          <a:p>
            <a:endParaRPr lang="ja-JP" altLang="en-US"/>
          </a:p>
        </p:txBody>
      </p:sp>
      <p:sp>
        <p:nvSpPr>
          <p:cNvPr id="12" name="スライド番号プレースホルダー 11">
            <a:extLst>
              <a:ext uri="{FF2B5EF4-FFF2-40B4-BE49-F238E27FC236}">
                <a16:creationId xmlns:a16="http://schemas.microsoft.com/office/drawing/2014/main" id="{329BC947-710C-F233-EEC1-E2EF73036BE5}"/>
              </a:ext>
            </a:extLst>
          </p:cNvPr>
          <p:cNvSpPr>
            <a:spLocks noGrp="1"/>
          </p:cNvSpPr>
          <p:nvPr>
            <p:ph type="sldNum" sz="quarter" idx="11"/>
          </p:nvPr>
        </p:nvSpPr>
        <p:spPr/>
        <p:txBody>
          <a:bodyPr/>
          <a:lstStyle/>
          <a:p>
            <a:fld id="{4C61DD7A-5600-49A5-A932-0B0465818850}" type="slidenum">
              <a:rPr lang="en-US" altLang="ja-JP" smtClean="0"/>
              <a:pPr/>
              <a:t>36</a:t>
            </a:fld>
            <a:endParaRPr lang="en-US" altLang="ja-JP"/>
          </a:p>
        </p:txBody>
      </p:sp>
      <p:sp>
        <p:nvSpPr>
          <p:cNvPr id="3" name="フッター プレースホルダー 2">
            <a:extLst>
              <a:ext uri="{FF2B5EF4-FFF2-40B4-BE49-F238E27FC236}">
                <a16:creationId xmlns:a16="http://schemas.microsoft.com/office/drawing/2014/main" id="{AD93D1F5-3B14-8B9E-55DB-252D7E81979F}"/>
              </a:ext>
            </a:extLst>
          </p:cNvPr>
          <p:cNvSpPr>
            <a:spLocks noGrp="1"/>
          </p:cNvSpPr>
          <p:nvPr>
            <p:ph type="ftr" sz="quarter" idx="3"/>
          </p:nvPr>
        </p:nvSpPr>
        <p:spPr/>
        <p:txBody>
          <a:bodyPr/>
          <a:lstStyle/>
          <a:p>
            <a:r>
              <a:rPr lang="zh-TW" altLang="en-US">
                <a:solidFill>
                  <a:schemeClr val="tx1">
                    <a:lumMod val="65000"/>
                    <a:lumOff val="35000"/>
                  </a:schemeClr>
                </a:solidFill>
              </a:rPr>
              <a:t>来訪者満足度調査</a:t>
            </a:r>
            <a:r>
              <a:rPr lang="en-US" altLang="zh-TW">
                <a:solidFill>
                  <a:schemeClr val="tx1">
                    <a:lumMod val="65000"/>
                    <a:lumOff val="35000"/>
                  </a:schemeClr>
                </a:solidFill>
              </a:rPr>
              <a:t>202</a:t>
            </a:r>
            <a:r>
              <a:rPr lang="en-US" altLang="ja-JP">
                <a:solidFill>
                  <a:schemeClr val="tx1">
                    <a:lumMod val="65000"/>
                    <a:lumOff val="35000"/>
                  </a:schemeClr>
                </a:solidFill>
              </a:rPr>
              <a:t>5</a:t>
            </a:r>
            <a:r>
              <a:rPr lang="en-US" altLang="zh-TW">
                <a:solidFill>
                  <a:schemeClr val="tx1">
                    <a:lumMod val="65000"/>
                    <a:lumOff val="35000"/>
                  </a:schemeClr>
                </a:solidFill>
              </a:rPr>
              <a:t>【</a:t>
            </a:r>
            <a:r>
              <a:rPr lang="zh-TW" altLang="en-US">
                <a:solidFill>
                  <a:schemeClr val="tx1">
                    <a:lumMod val="65000"/>
                    <a:lumOff val="35000"/>
                  </a:schemeClr>
                </a:solidFill>
              </a:rPr>
              <a:t>南紀白浜</a:t>
            </a:r>
            <a:r>
              <a:rPr lang="en-US" altLang="zh-TW">
                <a:solidFill>
                  <a:schemeClr val="tx1">
                    <a:lumMod val="65000"/>
                    <a:lumOff val="35000"/>
                  </a:schemeClr>
                </a:solidFill>
              </a:rPr>
              <a:t>】</a:t>
            </a:r>
            <a:endParaRPr lang="en-US" altLang="ja-JP">
              <a:solidFill>
                <a:schemeClr val="tx1">
                  <a:lumMod val="65000"/>
                  <a:lumOff val="35000"/>
                </a:schemeClr>
              </a:solidFill>
            </a:endParaRPr>
          </a:p>
        </p:txBody>
      </p:sp>
      <p:grpSp>
        <p:nvGrpSpPr>
          <p:cNvPr id="9" name="グループ化 8">
            <a:extLst>
              <a:ext uri="{FF2B5EF4-FFF2-40B4-BE49-F238E27FC236}">
                <a16:creationId xmlns:a16="http://schemas.microsoft.com/office/drawing/2014/main" id="{52702A83-2D3F-DE4F-2210-54BEC182E44E}"/>
              </a:ext>
            </a:extLst>
          </p:cNvPr>
          <p:cNvGrpSpPr/>
          <p:nvPr/>
        </p:nvGrpSpPr>
        <p:grpSpPr>
          <a:xfrm>
            <a:off x="0" y="651638"/>
            <a:ext cx="9906000" cy="5901689"/>
            <a:chOff x="0" y="651638"/>
            <a:chExt cx="9906000" cy="5901689"/>
          </a:xfrm>
        </p:grpSpPr>
        <p:pic>
          <p:nvPicPr>
            <p:cNvPr id="10" name="図 9">
              <a:extLst>
                <a:ext uri="{FF2B5EF4-FFF2-40B4-BE49-F238E27FC236}">
                  <a16:creationId xmlns:a16="http://schemas.microsoft.com/office/drawing/2014/main" id="{61457F88-F229-0775-3D4F-C3A2D2F2FAA1}"/>
                </a:ext>
              </a:extLst>
            </p:cNvPr>
            <p:cNvPicPr>
              <a:picLocks noChangeAspect="1"/>
            </p:cNvPicPr>
            <p:nvPr/>
          </p:nvPicPr>
          <p:blipFill>
            <a:blip r:embed="rId3"/>
            <a:stretch>
              <a:fillRect/>
            </a:stretch>
          </p:blipFill>
          <p:spPr>
            <a:xfrm>
              <a:off x="0" y="651638"/>
              <a:ext cx="9906000" cy="4760976"/>
            </a:xfrm>
            <a:prstGeom prst="rect">
              <a:avLst/>
            </a:prstGeom>
          </p:spPr>
        </p:pic>
        <p:pic>
          <p:nvPicPr>
            <p:cNvPr id="11" name="図 10">
              <a:extLst>
                <a:ext uri="{FF2B5EF4-FFF2-40B4-BE49-F238E27FC236}">
                  <a16:creationId xmlns:a16="http://schemas.microsoft.com/office/drawing/2014/main" id="{99E9BC5B-5191-1D9A-9CEF-E68149F8C30A}"/>
                </a:ext>
              </a:extLst>
            </p:cNvPr>
            <p:cNvPicPr>
              <a:picLocks noChangeAspect="1"/>
            </p:cNvPicPr>
            <p:nvPr/>
          </p:nvPicPr>
          <p:blipFill>
            <a:blip r:embed="rId4"/>
            <a:stretch>
              <a:fillRect/>
            </a:stretch>
          </p:blipFill>
          <p:spPr>
            <a:xfrm>
              <a:off x="371459" y="1721988"/>
              <a:ext cx="9163082" cy="3048264"/>
            </a:xfrm>
            <a:prstGeom prst="rect">
              <a:avLst/>
            </a:prstGeom>
          </p:spPr>
        </p:pic>
        <p:grpSp>
          <p:nvGrpSpPr>
            <p:cNvPr id="13" name="Group 4">
              <a:extLst>
                <a:ext uri="{FF2B5EF4-FFF2-40B4-BE49-F238E27FC236}">
                  <a16:creationId xmlns:a16="http://schemas.microsoft.com/office/drawing/2014/main" id="{8A3826B8-FA4C-7E78-6B95-F732B2A4D933}"/>
                </a:ext>
              </a:extLst>
            </p:cNvPr>
            <p:cNvGrpSpPr>
              <a:grpSpLocks noChangeAspect="1"/>
            </p:cNvGrpSpPr>
            <p:nvPr/>
          </p:nvGrpSpPr>
          <p:grpSpPr bwMode="auto">
            <a:xfrm>
              <a:off x="633413" y="2386013"/>
              <a:ext cx="2411412" cy="2206625"/>
              <a:chOff x="399" y="1503"/>
              <a:chExt cx="1519" cy="1390"/>
            </a:xfrm>
          </p:grpSpPr>
          <p:sp>
            <p:nvSpPr>
              <p:cNvPr id="17" name="AutoShape 3">
                <a:extLst>
                  <a:ext uri="{FF2B5EF4-FFF2-40B4-BE49-F238E27FC236}">
                    <a16:creationId xmlns:a16="http://schemas.microsoft.com/office/drawing/2014/main" id="{A199F01B-99B9-569D-526E-6209C37B9BFF}"/>
                  </a:ext>
                </a:extLst>
              </p:cNvPr>
              <p:cNvSpPr>
                <a:spLocks noChangeAspect="1" noChangeArrowheads="1" noTextEdit="1"/>
              </p:cNvSpPr>
              <p:nvPr/>
            </p:nvSpPr>
            <p:spPr bwMode="auto">
              <a:xfrm>
                <a:off x="399" y="1503"/>
                <a:ext cx="1515" cy="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Rectangle 5">
                <a:extLst>
                  <a:ext uri="{FF2B5EF4-FFF2-40B4-BE49-F238E27FC236}">
                    <a16:creationId xmlns:a16="http://schemas.microsoft.com/office/drawing/2014/main" id="{B970036A-5A8E-F3C6-B7BF-FF918F0B5F77}"/>
                  </a:ext>
                </a:extLst>
              </p:cNvPr>
              <p:cNvSpPr>
                <a:spLocks noChangeArrowheads="1"/>
              </p:cNvSpPr>
              <p:nvPr/>
            </p:nvSpPr>
            <p:spPr bwMode="auto">
              <a:xfrm>
                <a:off x="399" y="1503"/>
                <a:ext cx="1515" cy="1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Rectangle 6">
                <a:extLst>
                  <a:ext uri="{FF2B5EF4-FFF2-40B4-BE49-F238E27FC236}">
                    <a16:creationId xmlns:a16="http://schemas.microsoft.com/office/drawing/2014/main" id="{B27A0049-0BC3-8FDF-FE83-6C377A3BD7FE}"/>
                  </a:ext>
                </a:extLst>
              </p:cNvPr>
              <p:cNvSpPr>
                <a:spLocks noChangeArrowheads="1"/>
              </p:cNvSpPr>
              <p:nvPr/>
            </p:nvSpPr>
            <p:spPr bwMode="auto">
              <a:xfrm>
                <a:off x="399" y="1618"/>
                <a:ext cx="194" cy="5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Rectangle 7">
                <a:extLst>
                  <a:ext uri="{FF2B5EF4-FFF2-40B4-BE49-F238E27FC236}">
                    <a16:creationId xmlns:a16="http://schemas.microsoft.com/office/drawing/2014/main" id="{3524917E-844F-BE93-F0A6-A730C58B4B93}"/>
                  </a:ext>
                </a:extLst>
              </p:cNvPr>
              <p:cNvSpPr>
                <a:spLocks noChangeArrowheads="1"/>
              </p:cNvSpPr>
              <p:nvPr/>
            </p:nvSpPr>
            <p:spPr bwMode="auto">
              <a:xfrm>
                <a:off x="590" y="1618"/>
                <a:ext cx="651" cy="544"/>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Rectangle 8">
                <a:extLst>
                  <a:ext uri="{FF2B5EF4-FFF2-40B4-BE49-F238E27FC236}">
                    <a16:creationId xmlns:a16="http://schemas.microsoft.com/office/drawing/2014/main" id="{B8A2CAAB-B376-2EAA-0701-545169B292F8}"/>
                  </a:ext>
                </a:extLst>
              </p:cNvPr>
              <p:cNvSpPr>
                <a:spLocks noChangeArrowheads="1"/>
              </p:cNvSpPr>
              <p:nvPr/>
            </p:nvSpPr>
            <p:spPr bwMode="auto">
              <a:xfrm>
                <a:off x="1237" y="1618"/>
                <a:ext cx="652" cy="54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Rectangle 9">
                <a:extLst>
                  <a:ext uri="{FF2B5EF4-FFF2-40B4-BE49-F238E27FC236}">
                    <a16:creationId xmlns:a16="http://schemas.microsoft.com/office/drawing/2014/main" id="{E4F6D159-71F3-614D-8591-D65F58F956E0}"/>
                  </a:ext>
                </a:extLst>
              </p:cNvPr>
              <p:cNvSpPr>
                <a:spLocks noChangeArrowheads="1"/>
              </p:cNvSpPr>
              <p:nvPr/>
            </p:nvSpPr>
            <p:spPr bwMode="auto">
              <a:xfrm>
                <a:off x="1885" y="1618"/>
                <a:ext cx="29" cy="5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Rectangle 10">
                <a:extLst>
                  <a:ext uri="{FF2B5EF4-FFF2-40B4-BE49-F238E27FC236}">
                    <a16:creationId xmlns:a16="http://schemas.microsoft.com/office/drawing/2014/main" id="{9257FBE9-D358-DAAB-DB83-1D5C21F2B3E2}"/>
                  </a:ext>
                </a:extLst>
              </p:cNvPr>
              <p:cNvSpPr>
                <a:spLocks noChangeArrowheads="1"/>
              </p:cNvSpPr>
              <p:nvPr/>
            </p:nvSpPr>
            <p:spPr bwMode="auto">
              <a:xfrm>
                <a:off x="399" y="2158"/>
                <a:ext cx="194" cy="5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Rectangle 11">
                <a:extLst>
                  <a:ext uri="{FF2B5EF4-FFF2-40B4-BE49-F238E27FC236}">
                    <a16:creationId xmlns:a16="http://schemas.microsoft.com/office/drawing/2014/main" id="{1F1E39DB-C013-D164-5B60-E953B1473AEC}"/>
                  </a:ext>
                </a:extLst>
              </p:cNvPr>
              <p:cNvSpPr>
                <a:spLocks noChangeArrowheads="1"/>
              </p:cNvSpPr>
              <p:nvPr/>
            </p:nvSpPr>
            <p:spPr bwMode="auto">
              <a:xfrm>
                <a:off x="590" y="2158"/>
                <a:ext cx="651" cy="544"/>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Rectangle 12">
                <a:extLst>
                  <a:ext uri="{FF2B5EF4-FFF2-40B4-BE49-F238E27FC236}">
                    <a16:creationId xmlns:a16="http://schemas.microsoft.com/office/drawing/2014/main" id="{5F7F1605-50B2-E536-4B76-3849EAF81C6D}"/>
                  </a:ext>
                </a:extLst>
              </p:cNvPr>
              <p:cNvSpPr>
                <a:spLocks noChangeArrowheads="1"/>
              </p:cNvSpPr>
              <p:nvPr/>
            </p:nvSpPr>
            <p:spPr bwMode="auto">
              <a:xfrm>
                <a:off x="1237" y="2158"/>
                <a:ext cx="652" cy="544"/>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Rectangle 13">
                <a:extLst>
                  <a:ext uri="{FF2B5EF4-FFF2-40B4-BE49-F238E27FC236}">
                    <a16:creationId xmlns:a16="http://schemas.microsoft.com/office/drawing/2014/main" id="{861C47C8-7407-88BA-9D44-201B90917CB3}"/>
                  </a:ext>
                </a:extLst>
              </p:cNvPr>
              <p:cNvSpPr>
                <a:spLocks noChangeArrowheads="1"/>
              </p:cNvSpPr>
              <p:nvPr/>
            </p:nvSpPr>
            <p:spPr bwMode="auto">
              <a:xfrm>
                <a:off x="1885" y="2158"/>
                <a:ext cx="29" cy="5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Rectangle 14">
                <a:extLst>
                  <a:ext uri="{FF2B5EF4-FFF2-40B4-BE49-F238E27FC236}">
                    <a16:creationId xmlns:a16="http://schemas.microsoft.com/office/drawing/2014/main" id="{B4F28903-29D4-8E21-EA20-8DF56B634EC1}"/>
                  </a:ext>
                </a:extLst>
              </p:cNvPr>
              <p:cNvSpPr>
                <a:spLocks noChangeArrowheads="1"/>
              </p:cNvSpPr>
              <p:nvPr/>
            </p:nvSpPr>
            <p:spPr bwMode="auto">
              <a:xfrm>
                <a:off x="399" y="2698"/>
                <a:ext cx="1515" cy="1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Rectangle 15">
                <a:extLst>
                  <a:ext uri="{FF2B5EF4-FFF2-40B4-BE49-F238E27FC236}">
                    <a16:creationId xmlns:a16="http://schemas.microsoft.com/office/drawing/2014/main" id="{165B211E-C13A-FD08-AC27-C57639171FF2}"/>
                  </a:ext>
                </a:extLst>
              </p:cNvPr>
              <p:cNvSpPr>
                <a:spLocks noChangeArrowheads="1"/>
              </p:cNvSpPr>
              <p:nvPr/>
            </p:nvSpPr>
            <p:spPr bwMode="auto">
              <a:xfrm>
                <a:off x="417" y="1507"/>
                <a:ext cx="87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900" b="1"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r>
                  <a:rPr kumimoji="0" lang="ja-JP" altLang="ja-JP" sz="900" b="1"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総合満足度</a:t>
                </a:r>
                <a:r>
                  <a:rPr kumimoji="0" lang="en-US" altLang="ja-JP" sz="900" b="1"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r>
                  <a:rPr kumimoji="0" lang="ja-JP" altLang="ja-JP" sz="900" b="1"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構造【４象限】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 name="Rectangle 16">
                <a:extLst>
                  <a:ext uri="{FF2B5EF4-FFF2-40B4-BE49-F238E27FC236}">
                    <a16:creationId xmlns:a16="http://schemas.microsoft.com/office/drawing/2014/main" id="{0A4D3D3F-6F23-744A-E8FE-CC41A52E82A6}"/>
                  </a:ext>
                </a:extLst>
              </p:cNvPr>
              <p:cNvSpPr>
                <a:spLocks noChangeArrowheads="1"/>
              </p:cNvSpPr>
              <p:nvPr/>
            </p:nvSpPr>
            <p:spPr bwMode="auto">
              <a:xfrm>
                <a:off x="601" y="1622"/>
                <a:ext cx="15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総合満足度への</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 name="Rectangle 17">
                <a:extLst>
                  <a:ext uri="{FF2B5EF4-FFF2-40B4-BE49-F238E27FC236}">
                    <a16:creationId xmlns:a16="http://schemas.microsoft.com/office/drawing/2014/main" id="{E49459CC-88BA-7ED4-82A6-E8A541F69E24}"/>
                  </a:ext>
                </a:extLst>
              </p:cNvPr>
              <p:cNvSpPr>
                <a:spLocks noChangeArrowheads="1"/>
              </p:cNvSpPr>
              <p:nvPr/>
            </p:nvSpPr>
            <p:spPr bwMode="auto">
              <a:xfrm>
                <a:off x="601" y="1679"/>
                <a:ext cx="2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相関（影響）が低く、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 name="Rectangle 18">
                <a:extLst>
                  <a:ext uri="{FF2B5EF4-FFF2-40B4-BE49-F238E27FC236}">
                    <a16:creationId xmlns:a16="http://schemas.microsoft.com/office/drawing/2014/main" id="{345D882A-1097-B038-3946-2C59797B08C4}"/>
                  </a:ext>
                </a:extLst>
              </p:cNvPr>
              <p:cNvSpPr>
                <a:spLocks noChangeArrowheads="1"/>
              </p:cNvSpPr>
              <p:nvPr/>
            </p:nvSpPr>
            <p:spPr bwMode="auto">
              <a:xfrm>
                <a:off x="601" y="1737"/>
                <a:ext cx="2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「大変そう思う」評価が高い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 name="Rectangle 19">
                <a:extLst>
                  <a:ext uri="{FF2B5EF4-FFF2-40B4-BE49-F238E27FC236}">
                    <a16:creationId xmlns:a16="http://schemas.microsoft.com/office/drawing/2014/main" id="{BF578FFE-CB9C-1F4C-729F-92AA3C0CC89B}"/>
                  </a:ext>
                </a:extLst>
              </p:cNvPr>
              <p:cNvSpPr>
                <a:spLocks noChangeArrowheads="1"/>
              </p:cNvSpPr>
              <p:nvPr/>
            </p:nvSpPr>
            <p:spPr bwMode="auto">
              <a:xfrm>
                <a:off x="1615" y="1622"/>
                <a:ext cx="15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総合満足度への</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 name="Rectangle 20">
                <a:extLst>
                  <a:ext uri="{FF2B5EF4-FFF2-40B4-BE49-F238E27FC236}">
                    <a16:creationId xmlns:a16="http://schemas.microsoft.com/office/drawing/2014/main" id="{5D0108C6-862F-D4E1-B594-4B7EC1F2F7E6}"/>
                  </a:ext>
                </a:extLst>
              </p:cNvPr>
              <p:cNvSpPr>
                <a:spLocks noChangeArrowheads="1"/>
              </p:cNvSpPr>
              <p:nvPr/>
            </p:nvSpPr>
            <p:spPr bwMode="auto">
              <a:xfrm>
                <a:off x="1522" y="1679"/>
                <a:ext cx="2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相関（影響）が強く、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 name="Rectangle 21">
                <a:extLst>
                  <a:ext uri="{FF2B5EF4-FFF2-40B4-BE49-F238E27FC236}">
                    <a16:creationId xmlns:a16="http://schemas.microsoft.com/office/drawing/2014/main" id="{BA9AC9C9-33BF-D347-B38F-27380ED35BE9}"/>
                  </a:ext>
                </a:extLst>
              </p:cNvPr>
              <p:cNvSpPr>
                <a:spLocks noChangeArrowheads="1"/>
              </p:cNvSpPr>
              <p:nvPr/>
            </p:nvSpPr>
            <p:spPr bwMode="auto">
              <a:xfrm>
                <a:off x="1453" y="1737"/>
                <a:ext cx="2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「大変そう思う」評価が高い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 name="Rectangle 22">
                <a:extLst>
                  <a:ext uri="{FF2B5EF4-FFF2-40B4-BE49-F238E27FC236}">
                    <a16:creationId xmlns:a16="http://schemas.microsoft.com/office/drawing/2014/main" id="{EEB572D5-BC86-1A69-9C5B-8B41314CFD18}"/>
                  </a:ext>
                </a:extLst>
              </p:cNvPr>
              <p:cNvSpPr>
                <a:spLocks noChangeArrowheads="1"/>
              </p:cNvSpPr>
              <p:nvPr/>
            </p:nvSpPr>
            <p:spPr bwMode="auto">
              <a:xfrm>
                <a:off x="601" y="2525"/>
                <a:ext cx="15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総合満足度への</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 name="Rectangle 23">
                <a:extLst>
                  <a:ext uri="{FF2B5EF4-FFF2-40B4-BE49-F238E27FC236}">
                    <a16:creationId xmlns:a16="http://schemas.microsoft.com/office/drawing/2014/main" id="{8823B316-7FEF-FF52-4099-5EF67327FC8C}"/>
                  </a:ext>
                </a:extLst>
              </p:cNvPr>
              <p:cNvSpPr>
                <a:spLocks noChangeArrowheads="1"/>
              </p:cNvSpPr>
              <p:nvPr/>
            </p:nvSpPr>
            <p:spPr bwMode="auto">
              <a:xfrm>
                <a:off x="601" y="2583"/>
                <a:ext cx="2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相関（影響）が低く、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 name="Rectangle 24">
                <a:extLst>
                  <a:ext uri="{FF2B5EF4-FFF2-40B4-BE49-F238E27FC236}">
                    <a16:creationId xmlns:a16="http://schemas.microsoft.com/office/drawing/2014/main" id="{3ACC9869-A78B-072C-A038-F20E7AFEC4E2}"/>
                  </a:ext>
                </a:extLst>
              </p:cNvPr>
              <p:cNvSpPr>
                <a:spLocks noChangeArrowheads="1"/>
              </p:cNvSpPr>
              <p:nvPr/>
            </p:nvSpPr>
            <p:spPr bwMode="auto">
              <a:xfrm>
                <a:off x="601" y="2641"/>
                <a:ext cx="2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「大変そう思う」評価が低い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 name="Rectangle 25">
                <a:extLst>
                  <a:ext uri="{FF2B5EF4-FFF2-40B4-BE49-F238E27FC236}">
                    <a16:creationId xmlns:a16="http://schemas.microsoft.com/office/drawing/2014/main" id="{D5461F38-4D24-5B50-0E65-4E7E9052461B}"/>
                  </a:ext>
                </a:extLst>
              </p:cNvPr>
              <p:cNvSpPr>
                <a:spLocks noChangeArrowheads="1"/>
              </p:cNvSpPr>
              <p:nvPr/>
            </p:nvSpPr>
            <p:spPr bwMode="auto">
              <a:xfrm>
                <a:off x="1615" y="2525"/>
                <a:ext cx="15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総合満足度への</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9" name="Rectangle 26">
                <a:extLst>
                  <a:ext uri="{FF2B5EF4-FFF2-40B4-BE49-F238E27FC236}">
                    <a16:creationId xmlns:a16="http://schemas.microsoft.com/office/drawing/2014/main" id="{76FD4EAA-AD8E-580C-08E8-A4A5F06D541D}"/>
                  </a:ext>
                </a:extLst>
              </p:cNvPr>
              <p:cNvSpPr>
                <a:spLocks noChangeArrowheads="1"/>
              </p:cNvSpPr>
              <p:nvPr/>
            </p:nvSpPr>
            <p:spPr bwMode="auto">
              <a:xfrm>
                <a:off x="1522" y="2583"/>
                <a:ext cx="2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相関（影響）が強く、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0" name="Rectangle 27">
                <a:extLst>
                  <a:ext uri="{FF2B5EF4-FFF2-40B4-BE49-F238E27FC236}">
                    <a16:creationId xmlns:a16="http://schemas.microsoft.com/office/drawing/2014/main" id="{1180297A-F651-95A4-C81A-3AC32589BCEC}"/>
                  </a:ext>
                </a:extLst>
              </p:cNvPr>
              <p:cNvSpPr>
                <a:spLocks noChangeArrowheads="1"/>
              </p:cNvSpPr>
              <p:nvPr/>
            </p:nvSpPr>
            <p:spPr bwMode="auto">
              <a:xfrm>
                <a:off x="1453" y="2641"/>
                <a:ext cx="23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5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「大変そう思う」評価が低い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1" name="Rectangle 28">
                <a:extLst>
                  <a:ext uri="{FF2B5EF4-FFF2-40B4-BE49-F238E27FC236}">
                    <a16:creationId xmlns:a16="http://schemas.microsoft.com/office/drawing/2014/main" id="{099652FB-33B2-E99F-68B9-068B4DD12CC2}"/>
                  </a:ext>
                </a:extLst>
              </p:cNvPr>
              <p:cNvSpPr>
                <a:spLocks noChangeArrowheads="1"/>
              </p:cNvSpPr>
              <p:nvPr/>
            </p:nvSpPr>
            <p:spPr bwMode="auto">
              <a:xfrm>
                <a:off x="399" y="1503"/>
                <a:ext cx="4"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Rectangle 29">
                <a:extLst>
                  <a:ext uri="{FF2B5EF4-FFF2-40B4-BE49-F238E27FC236}">
                    <a16:creationId xmlns:a16="http://schemas.microsoft.com/office/drawing/2014/main" id="{D1D9282F-A614-0789-F367-49C14CFF801F}"/>
                  </a:ext>
                </a:extLst>
              </p:cNvPr>
              <p:cNvSpPr>
                <a:spLocks noChangeArrowheads="1"/>
              </p:cNvSpPr>
              <p:nvPr/>
            </p:nvSpPr>
            <p:spPr bwMode="auto">
              <a:xfrm>
                <a:off x="424" y="1503"/>
                <a:ext cx="4"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Rectangle 30">
                <a:extLst>
                  <a:ext uri="{FF2B5EF4-FFF2-40B4-BE49-F238E27FC236}">
                    <a16:creationId xmlns:a16="http://schemas.microsoft.com/office/drawing/2014/main" id="{D265C333-36DA-7F0F-3107-848D97752EBF}"/>
                  </a:ext>
                </a:extLst>
              </p:cNvPr>
              <p:cNvSpPr>
                <a:spLocks noChangeArrowheads="1"/>
              </p:cNvSpPr>
              <p:nvPr/>
            </p:nvSpPr>
            <p:spPr bwMode="auto">
              <a:xfrm>
                <a:off x="572" y="1503"/>
                <a:ext cx="3"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Rectangle 31">
                <a:extLst>
                  <a:ext uri="{FF2B5EF4-FFF2-40B4-BE49-F238E27FC236}">
                    <a16:creationId xmlns:a16="http://schemas.microsoft.com/office/drawing/2014/main" id="{A7FCDE4E-034A-866A-D0F4-BD0D3B4F4F13}"/>
                  </a:ext>
                </a:extLst>
              </p:cNvPr>
              <p:cNvSpPr>
                <a:spLocks noChangeArrowheads="1"/>
              </p:cNvSpPr>
              <p:nvPr/>
            </p:nvSpPr>
            <p:spPr bwMode="auto">
              <a:xfrm>
                <a:off x="590" y="1503"/>
                <a:ext cx="3"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Rectangle 32">
                <a:extLst>
                  <a:ext uri="{FF2B5EF4-FFF2-40B4-BE49-F238E27FC236}">
                    <a16:creationId xmlns:a16="http://schemas.microsoft.com/office/drawing/2014/main" id="{B97328FF-9B4F-B6CA-2C33-6B94AD2D8832}"/>
                  </a:ext>
                </a:extLst>
              </p:cNvPr>
              <p:cNvSpPr>
                <a:spLocks noChangeArrowheads="1"/>
              </p:cNvSpPr>
              <p:nvPr/>
            </p:nvSpPr>
            <p:spPr bwMode="auto">
              <a:xfrm>
                <a:off x="1237" y="1503"/>
                <a:ext cx="4"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Rectangle 33">
                <a:extLst>
                  <a:ext uri="{FF2B5EF4-FFF2-40B4-BE49-F238E27FC236}">
                    <a16:creationId xmlns:a16="http://schemas.microsoft.com/office/drawing/2014/main" id="{3FDA9276-A9FE-31E3-B779-3913D3390360}"/>
                  </a:ext>
                </a:extLst>
              </p:cNvPr>
              <p:cNvSpPr>
                <a:spLocks noChangeArrowheads="1"/>
              </p:cNvSpPr>
              <p:nvPr/>
            </p:nvSpPr>
            <p:spPr bwMode="auto">
              <a:xfrm>
                <a:off x="1885" y="1503"/>
                <a:ext cx="4"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Line 34">
                <a:extLst>
                  <a:ext uri="{FF2B5EF4-FFF2-40B4-BE49-F238E27FC236}">
                    <a16:creationId xmlns:a16="http://schemas.microsoft.com/office/drawing/2014/main" id="{F0B8216A-3F0F-074D-D5A6-23090CC3A070}"/>
                  </a:ext>
                </a:extLst>
              </p:cNvPr>
              <p:cNvSpPr>
                <a:spLocks noChangeShapeType="1"/>
              </p:cNvSpPr>
              <p:nvPr/>
            </p:nvSpPr>
            <p:spPr bwMode="auto">
              <a:xfrm>
                <a:off x="403" y="1503"/>
                <a:ext cx="1511"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Rectangle 35">
                <a:extLst>
                  <a:ext uri="{FF2B5EF4-FFF2-40B4-BE49-F238E27FC236}">
                    <a16:creationId xmlns:a16="http://schemas.microsoft.com/office/drawing/2014/main" id="{2B225EA0-D24E-4DD9-06A2-E70136511DFF}"/>
                  </a:ext>
                </a:extLst>
              </p:cNvPr>
              <p:cNvSpPr>
                <a:spLocks noChangeArrowheads="1"/>
              </p:cNvSpPr>
              <p:nvPr/>
            </p:nvSpPr>
            <p:spPr bwMode="auto">
              <a:xfrm>
                <a:off x="403" y="1503"/>
                <a:ext cx="1511"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Rectangle 36">
                <a:extLst>
                  <a:ext uri="{FF2B5EF4-FFF2-40B4-BE49-F238E27FC236}">
                    <a16:creationId xmlns:a16="http://schemas.microsoft.com/office/drawing/2014/main" id="{B4AE6194-3319-A5AD-3943-CACAF963700B}"/>
                  </a:ext>
                </a:extLst>
              </p:cNvPr>
              <p:cNvSpPr>
                <a:spLocks noChangeArrowheads="1"/>
              </p:cNvSpPr>
              <p:nvPr/>
            </p:nvSpPr>
            <p:spPr bwMode="auto">
              <a:xfrm>
                <a:off x="1910" y="1503"/>
                <a:ext cx="4"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Line 37">
                <a:extLst>
                  <a:ext uri="{FF2B5EF4-FFF2-40B4-BE49-F238E27FC236}">
                    <a16:creationId xmlns:a16="http://schemas.microsoft.com/office/drawing/2014/main" id="{9FFD60AE-AC0E-A561-AD0A-9DF411487437}"/>
                  </a:ext>
                </a:extLst>
              </p:cNvPr>
              <p:cNvSpPr>
                <a:spLocks noChangeShapeType="1"/>
              </p:cNvSpPr>
              <p:nvPr/>
            </p:nvSpPr>
            <p:spPr bwMode="auto">
              <a:xfrm>
                <a:off x="403" y="1597"/>
                <a:ext cx="1511"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Rectangle 38">
                <a:extLst>
                  <a:ext uri="{FF2B5EF4-FFF2-40B4-BE49-F238E27FC236}">
                    <a16:creationId xmlns:a16="http://schemas.microsoft.com/office/drawing/2014/main" id="{92BB4B7E-AC6E-8FA6-E11E-CBFC6DD04519}"/>
                  </a:ext>
                </a:extLst>
              </p:cNvPr>
              <p:cNvSpPr>
                <a:spLocks noChangeArrowheads="1"/>
              </p:cNvSpPr>
              <p:nvPr/>
            </p:nvSpPr>
            <p:spPr bwMode="auto">
              <a:xfrm>
                <a:off x="403" y="1597"/>
                <a:ext cx="1511" cy="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Rectangle 39">
                <a:extLst>
                  <a:ext uri="{FF2B5EF4-FFF2-40B4-BE49-F238E27FC236}">
                    <a16:creationId xmlns:a16="http://schemas.microsoft.com/office/drawing/2014/main" id="{CA7C47AD-93A2-B29D-A2B0-AED7489AFDCA}"/>
                  </a:ext>
                </a:extLst>
              </p:cNvPr>
              <p:cNvSpPr>
                <a:spLocks noChangeArrowheads="1"/>
              </p:cNvSpPr>
              <p:nvPr/>
            </p:nvSpPr>
            <p:spPr bwMode="auto">
              <a:xfrm>
                <a:off x="597" y="1615"/>
                <a:ext cx="1295"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Rectangle 40">
                <a:extLst>
                  <a:ext uri="{FF2B5EF4-FFF2-40B4-BE49-F238E27FC236}">
                    <a16:creationId xmlns:a16="http://schemas.microsoft.com/office/drawing/2014/main" id="{5B65EBBD-3D49-C761-5EFC-A7C89080E5ED}"/>
                  </a:ext>
                </a:extLst>
              </p:cNvPr>
              <p:cNvSpPr>
                <a:spLocks noChangeArrowheads="1"/>
              </p:cNvSpPr>
              <p:nvPr/>
            </p:nvSpPr>
            <p:spPr bwMode="auto">
              <a:xfrm>
                <a:off x="597" y="2155"/>
                <a:ext cx="1295"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Rectangle 41">
                <a:extLst>
                  <a:ext uri="{FF2B5EF4-FFF2-40B4-BE49-F238E27FC236}">
                    <a16:creationId xmlns:a16="http://schemas.microsoft.com/office/drawing/2014/main" id="{B0F96C18-F7DA-597F-A325-19D49844BC62}"/>
                  </a:ext>
                </a:extLst>
              </p:cNvPr>
              <p:cNvSpPr>
                <a:spLocks noChangeArrowheads="1"/>
              </p:cNvSpPr>
              <p:nvPr/>
            </p:nvSpPr>
            <p:spPr bwMode="auto">
              <a:xfrm>
                <a:off x="597" y="2695"/>
                <a:ext cx="1295" cy="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Line 42">
                <a:extLst>
                  <a:ext uri="{FF2B5EF4-FFF2-40B4-BE49-F238E27FC236}">
                    <a16:creationId xmlns:a16="http://schemas.microsoft.com/office/drawing/2014/main" id="{67EC69C7-A20C-2F82-0228-EAAFEB1C8A6C}"/>
                  </a:ext>
                </a:extLst>
              </p:cNvPr>
              <p:cNvSpPr>
                <a:spLocks noChangeShapeType="1"/>
              </p:cNvSpPr>
              <p:nvPr/>
            </p:nvSpPr>
            <p:spPr bwMode="auto">
              <a:xfrm>
                <a:off x="399" y="1503"/>
                <a:ext cx="0" cy="1386"/>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Rectangle 43">
                <a:extLst>
                  <a:ext uri="{FF2B5EF4-FFF2-40B4-BE49-F238E27FC236}">
                    <a16:creationId xmlns:a16="http://schemas.microsoft.com/office/drawing/2014/main" id="{338D4158-AFE4-9BE1-8CD8-E2E42161EB94}"/>
                  </a:ext>
                </a:extLst>
              </p:cNvPr>
              <p:cNvSpPr>
                <a:spLocks noChangeArrowheads="1"/>
              </p:cNvSpPr>
              <p:nvPr/>
            </p:nvSpPr>
            <p:spPr bwMode="auto">
              <a:xfrm>
                <a:off x="399" y="1503"/>
                <a:ext cx="4" cy="13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Rectangle 44">
                <a:extLst>
                  <a:ext uri="{FF2B5EF4-FFF2-40B4-BE49-F238E27FC236}">
                    <a16:creationId xmlns:a16="http://schemas.microsoft.com/office/drawing/2014/main" id="{68EB42BB-A3D6-0836-B0DE-ECA6C4D26168}"/>
                  </a:ext>
                </a:extLst>
              </p:cNvPr>
              <p:cNvSpPr>
                <a:spLocks noChangeArrowheads="1"/>
              </p:cNvSpPr>
              <p:nvPr/>
            </p:nvSpPr>
            <p:spPr bwMode="auto">
              <a:xfrm>
                <a:off x="586" y="1615"/>
                <a:ext cx="11" cy="10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Rectangle 45">
                <a:extLst>
                  <a:ext uri="{FF2B5EF4-FFF2-40B4-BE49-F238E27FC236}">
                    <a16:creationId xmlns:a16="http://schemas.microsoft.com/office/drawing/2014/main" id="{407B7924-D828-D2B4-5D24-1EEB65819D02}"/>
                  </a:ext>
                </a:extLst>
              </p:cNvPr>
              <p:cNvSpPr>
                <a:spLocks noChangeArrowheads="1"/>
              </p:cNvSpPr>
              <p:nvPr/>
            </p:nvSpPr>
            <p:spPr bwMode="auto">
              <a:xfrm>
                <a:off x="1234" y="1625"/>
                <a:ext cx="11" cy="10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Rectangle 46">
                <a:extLst>
                  <a:ext uri="{FF2B5EF4-FFF2-40B4-BE49-F238E27FC236}">
                    <a16:creationId xmlns:a16="http://schemas.microsoft.com/office/drawing/2014/main" id="{50FF24CF-0599-05ED-0099-572DA23C0AA8}"/>
                  </a:ext>
                </a:extLst>
              </p:cNvPr>
              <p:cNvSpPr>
                <a:spLocks noChangeArrowheads="1"/>
              </p:cNvSpPr>
              <p:nvPr/>
            </p:nvSpPr>
            <p:spPr bwMode="auto">
              <a:xfrm>
                <a:off x="1882" y="1625"/>
                <a:ext cx="10" cy="10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Line 47">
                <a:extLst>
                  <a:ext uri="{FF2B5EF4-FFF2-40B4-BE49-F238E27FC236}">
                    <a16:creationId xmlns:a16="http://schemas.microsoft.com/office/drawing/2014/main" id="{7E8AC6BB-2D6A-C54A-43B3-AC093436E9F0}"/>
                  </a:ext>
                </a:extLst>
              </p:cNvPr>
              <p:cNvSpPr>
                <a:spLocks noChangeShapeType="1"/>
              </p:cNvSpPr>
              <p:nvPr/>
            </p:nvSpPr>
            <p:spPr bwMode="auto">
              <a:xfrm>
                <a:off x="403" y="2885"/>
                <a:ext cx="1511" cy="0"/>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Rectangle 48">
                <a:extLst>
                  <a:ext uri="{FF2B5EF4-FFF2-40B4-BE49-F238E27FC236}">
                    <a16:creationId xmlns:a16="http://schemas.microsoft.com/office/drawing/2014/main" id="{00901846-596D-4C7C-9E0F-8147992E4C97}"/>
                  </a:ext>
                </a:extLst>
              </p:cNvPr>
              <p:cNvSpPr>
                <a:spLocks noChangeArrowheads="1"/>
              </p:cNvSpPr>
              <p:nvPr/>
            </p:nvSpPr>
            <p:spPr bwMode="auto">
              <a:xfrm>
                <a:off x="403" y="2885"/>
                <a:ext cx="1511" cy="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Line 49">
                <a:extLst>
                  <a:ext uri="{FF2B5EF4-FFF2-40B4-BE49-F238E27FC236}">
                    <a16:creationId xmlns:a16="http://schemas.microsoft.com/office/drawing/2014/main" id="{10389F58-E42A-3C92-2F00-4ED0B09AF64F}"/>
                  </a:ext>
                </a:extLst>
              </p:cNvPr>
              <p:cNvSpPr>
                <a:spLocks noChangeShapeType="1"/>
              </p:cNvSpPr>
              <p:nvPr/>
            </p:nvSpPr>
            <p:spPr bwMode="auto">
              <a:xfrm>
                <a:off x="1910" y="1507"/>
                <a:ext cx="0" cy="1382"/>
              </a:xfrm>
              <a:prstGeom prst="line">
                <a:avLst/>
              </a:prstGeom>
              <a:noFill/>
              <a:ln w="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Rectangle 50">
                <a:extLst>
                  <a:ext uri="{FF2B5EF4-FFF2-40B4-BE49-F238E27FC236}">
                    <a16:creationId xmlns:a16="http://schemas.microsoft.com/office/drawing/2014/main" id="{5F0B8758-3100-DED9-1D97-03146AFF1B00}"/>
                  </a:ext>
                </a:extLst>
              </p:cNvPr>
              <p:cNvSpPr>
                <a:spLocks noChangeArrowheads="1"/>
              </p:cNvSpPr>
              <p:nvPr/>
            </p:nvSpPr>
            <p:spPr bwMode="auto">
              <a:xfrm>
                <a:off x="1910" y="1507"/>
                <a:ext cx="4" cy="13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896" name="Line 51">
                <a:extLst>
                  <a:ext uri="{FF2B5EF4-FFF2-40B4-BE49-F238E27FC236}">
                    <a16:creationId xmlns:a16="http://schemas.microsoft.com/office/drawing/2014/main" id="{FB9BCD5A-8686-35EE-31C7-539422D0E314}"/>
                  </a:ext>
                </a:extLst>
              </p:cNvPr>
              <p:cNvSpPr>
                <a:spLocks noChangeShapeType="1"/>
              </p:cNvSpPr>
              <p:nvPr/>
            </p:nvSpPr>
            <p:spPr bwMode="auto">
              <a:xfrm>
                <a:off x="399" y="288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897" name="Rectangle 52">
                <a:extLst>
                  <a:ext uri="{FF2B5EF4-FFF2-40B4-BE49-F238E27FC236}">
                    <a16:creationId xmlns:a16="http://schemas.microsoft.com/office/drawing/2014/main" id="{74F84760-ED7C-7E66-9AE4-C211F85BED0D}"/>
                  </a:ext>
                </a:extLst>
              </p:cNvPr>
              <p:cNvSpPr>
                <a:spLocks noChangeArrowheads="1"/>
              </p:cNvSpPr>
              <p:nvPr/>
            </p:nvSpPr>
            <p:spPr bwMode="auto">
              <a:xfrm>
                <a:off x="399" y="2889"/>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899" name="Line 53">
                <a:extLst>
                  <a:ext uri="{FF2B5EF4-FFF2-40B4-BE49-F238E27FC236}">
                    <a16:creationId xmlns:a16="http://schemas.microsoft.com/office/drawing/2014/main" id="{A102FA6E-BFCA-2B88-C1FD-6FB1ECD98425}"/>
                  </a:ext>
                </a:extLst>
              </p:cNvPr>
              <p:cNvSpPr>
                <a:spLocks noChangeShapeType="1"/>
              </p:cNvSpPr>
              <p:nvPr/>
            </p:nvSpPr>
            <p:spPr bwMode="auto">
              <a:xfrm>
                <a:off x="424" y="288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900" name="Rectangle 54">
                <a:extLst>
                  <a:ext uri="{FF2B5EF4-FFF2-40B4-BE49-F238E27FC236}">
                    <a16:creationId xmlns:a16="http://schemas.microsoft.com/office/drawing/2014/main" id="{E3A188D6-EC76-401A-BE5F-79E3FF2CB320}"/>
                  </a:ext>
                </a:extLst>
              </p:cNvPr>
              <p:cNvSpPr>
                <a:spLocks noChangeArrowheads="1"/>
              </p:cNvSpPr>
              <p:nvPr/>
            </p:nvSpPr>
            <p:spPr bwMode="auto">
              <a:xfrm>
                <a:off x="424" y="2889"/>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01" name="Line 55">
                <a:extLst>
                  <a:ext uri="{FF2B5EF4-FFF2-40B4-BE49-F238E27FC236}">
                    <a16:creationId xmlns:a16="http://schemas.microsoft.com/office/drawing/2014/main" id="{4B80FCE9-EBEA-CA38-F6C5-C57B72896519}"/>
                  </a:ext>
                </a:extLst>
              </p:cNvPr>
              <p:cNvSpPr>
                <a:spLocks noChangeShapeType="1"/>
              </p:cNvSpPr>
              <p:nvPr/>
            </p:nvSpPr>
            <p:spPr bwMode="auto">
              <a:xfrm>
                <a:off x="572" y="288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902" name="Rectangle 56">
                <a:extLst>
                  <a:ext uri="{FF2B5EF4-FFF2-40B4-BE49-F238E27FC236}">
                    <a16:creationId xmlns:a16="http://schemas.microsoft.com/office/drawing/2014/main" id="{4A5F2251-1274-42C7-5BD9-42AE30A74245}"/>
                  </a:ext>
                </a:extLst>
              </p:cNvPr>
              <p:cNvSpPr>
                <a:spLocks noChangeArrowheads="1"/>
              </p:cNvSpPr>
              <p:nvPr/>
            </p:nvSpPr>
            <p:spPr bwMode="auto">
              <a:xfrm>
                <a:off x="572" y="2889"/>
                <a:ext cx="3"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03" name="Line 57">
                <a:extLst>
                  <a:ext uri="{FF2B5EF4-FFF2-40B4-BE49-F238E27FC236}">
                    <a16:creationId xmlns:a16="http://schemas.microsoft.com/office/drawing/2014/main" id="{04C3D2CB-B380-3552-20F9-065E8DB6594B}"/>
                  </a:ext>
                </a:extLst>
              </p:cNvPr>
              <p:cNvSpPr>
                <a:spLocks noChangeShapeType="1"/>
              </p:cNvSpPr>
              <p:nvPr/>
            </p:nvSpPr>
            <p:spPr bwMode="auto">
              <a:xfrm>
                <a:off x="590" y="288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904" name="Rectangle 58">
                <a:extLst>
                  <a:ext uri="{FF2B5EF4-FFF2-40B4-BE49-F238E27FC236}">
                    <a16:creationId xmlns:a16="http://schemas.microsoft.com/office/drawing/2014/main" id="{B7D136C2-9D93-67BF-7805-C0AA748CF204}"/>
                  </a:ext>
                </a:extLst>
              </p:cNvPr>
              <p:cNvSpPr>
                <a:spLocks noChangeArrowheads="1"/>
              </p:cNvSpPr>
              <p:nvPr/>
            </p:nvSpPr>
            <p:spPr bwMode="auto">
              <a:xfrm>
                <a:off x="590" y="2889"/>
                <a:ext cx="3"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05" name="Line 59">
                <a:extLst>
                  <a:ext uri="{FF2B5EF4-FFF2-40B4-BE49-F238E27FC236}">
                    <a16:creationId xmlns:a16="http://schemas.microsoft.com/office/drawing/2014/main" id="{8A05C398-0947-6B8D-D0DB-C008C4A331C8}"/>
                  </a:ext>
                </a:extLst>
              </p:cNvPr>
              <p:cNvSpPr>
                <a:spLocks noChangeShapeType="1"/>
              </p:cNvSpPr>
              <p:nvPr/>
            </p:nvSpPr>
            <p:spPr bwMode="auto">
              <a:xfrm>
                <a:off x="1237" y="288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906" name="Rectangle 60">
                <a:extLst>
                  <a:ext uri="{FF2B5EF4-FFF2-40B4-BE49-F238E27FC236}">
                    <a16:creationId xmlns:a16="http://schemas.microsoft.com/office/drawing/2014/main" id="{E694DC81-E8B4-C633-4E34-7826BEF7DE49}"/>
                  </a:ext>
                </a:extLst>
              </p:cNvPr>
              <p:cNvSpPr>
                <a:spLocks noChangeArrowheads="1"/>
              </p:cNvSpPr>
              <p:nvPr/>
            </p:nvSpPr>
            <p:spPr bwMode="auto">
              <a:xfrm>
                <a:off x="1237" y="2889"/>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07" name="Line 61">
                <a:extLst>
                  <a:ext uri="{FF2B5EF4-FFF2-40B4-BE49-F238E27FC236}">
                    <a16:creationId xmlns:a16="http://schemas.microsoft.com/office/drawing/2014/main" id="{67F85D0B-0319-77F4-C05F-FDC901460EE5}"/>
                  </a:ext>
                </a:extLst>
              </p:cNvPr>
              <p:cNvSpPr>
                <a:spLocks noChangeShapeType="1"/>
              </p:cNvSpPr>
              <p:nvPr/>
            </p:nvSpPr>
            <p:spPr bwMode="auto">
              <a:xfrm>
                <a:off x="1885" y="288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908" name="Rectangle 62">
                <a:extLst>
                  <a:ext uri="{FF2B5EF4-FFF2-40B4-BE49-F238E27FC236}">
                    <a16:creationId xmlns:a16="http://schemas.microsoft.com/office/drawing/2014/main" id="{34F47CB0-63B2-EAB6-87BC-B8D9B2E95AA1}"/>
                  </a:ext>
                </a:extLst>
              </p:cNvPr>
              <p:cNvSpPr>
                <a:spLocks noChangeArrowheads="1"/>
              </p:cNvSpPr>
              <p:nvPr/>
            </p:nvSpPr>
            <p:spPr bwMode="auto">
              <a:xfrm>
                <a:off x="1885" y="2889"/>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09" name="Line 63">
                <a:extLst>
                  <a:ext uri="{FF2B5EF4-FFF2-40B4-BE49-F238E27FC236}">
                    <a16:creationId xmlns:a16="http://schemas.microsoft.com/office/drawing/2014/main" id="{5D9FA16A-CC4B-80CB-CD80-218AA40D4B6C}"/>
                  </a:ext>
                </a:extLst>
              </p:cNvPr>
              <p:cNvSpPr>
                <a:spLocks noChangeShapeType="1"/>
              </p:cNvSpPr>
              <p:nvPr/>
            </p:nvSpPr>
            <p:spPr bwMode="auto">
              <a:xfrm>
                <a:off x="1910" y="288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910" name="Rectangle 64">
                <a:extLst>
                  <a:ext uri="{FF2B5EF4-FFF2-40B4-BE49-F238E27FC236}">
                    <a16:creationId xmlns:a16="http://schemas.microsoft.com/office/drawing/2014/main" id="{D2A063E5-E0C1-E6E9-4B6E-2CE442E3AD52}"/>
                  </a:ext>
                </a:extLst>
              </p:cNvPr>
              <p:cNvSpPr>
                <a:spLocks noChangeArrowheads="1"/>
              </p:cNvSpPr>
              <p:nvPr/>
            </p:nvSpPr>
            <p:spPr bwMode="auto">
              <a:xfrm>
                <a:off x="1910" y="2889"/>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11" name="Line 65">
                <a:extLst>
                  <a:ext uri="{FF2B5EF4-FFF2-40B4-BE49-F238E27FC236}">
                    <a16:creationId xmlns:a16="http://schemas.microsoft.com/office/drawing/2014/main" id="{8CB6FE67-7DFB-6D08-67F9-34B6BB1DCBA1}"/>
                  </a:ext>
                </a:extLst>
              </p:cNvPr>
              <p:cNvSpPr>
                <a:spLocks noChangeShapeType="1"/>
              </p:cNvSpPr>
              <p:nvPr/>
            </p:nvSpPr>
            <p:spPr bwMode="auto">
              <a:xfrm>
                <a:off x="1914" y="150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912" name="Rectangle 66">
                <a:extLst>
                  <a:ext uri="{FF2B5EF4-FFF2-40B4-BE49-F238E27FC236}">
                    <a16:creationId xmlns:a16="http://schemas.microsoft.com/office/drawing/2014/main" id="{6B8EAE84-3125-EDBE-E3B8-5C1BA3C6576F}"/>
                  </a:ext>
                </a:extLst>
              </p:cNvPr>
              <p:cNvSpPr>
                <a:spLocks noChangeArrowheads="1"/>
              </p:cNvSpPr>
              <p:nvPr/>
            </p:nvSpPr>
            <p:spPr bwMode="auto">
              <a:xfrm>
                <a:off x="1914" y="1503"/>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13" name="Line 67">
                <a:extLst>
                  <a:ext uri="{FF2B5EF4-FFF2-40B4-BE49-F238E27FC236}">
                    <a16:creationId xmlns:a16="http://schemas.microsoft.com/office/drawing/2014/main" id="{59263154-2A71-F63F-644E-508639913F6B}"/>
                  </a:ext>
                </a:extLst>
              </p:cNvPr>
              <p:cNvSpPr>
                <a:spLocks noChangeShapeType="1"/>
              </p:cNvSpPr>
              <p:nvPr/>
            </p:nvSpPr>
            <p:spPr bwMode="auto">
              <a:xfrm>
                <a:off x="1914" y="159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914" name="Rectangle 68">
                <a:extLst>
                  <a:ext uri="{FF2B5EF4-FFF2-40B4-BE49-F238E27FC236}">
                    <a16:creationId xmlns:a16="http://schemas.microsoft.com/office/drawing/2014/main" id="{BD698478-D56F-854B-F3C5-ED32BE517B3A}"/>
                  </a:ext>
                </a:extLst>
              </p:cNvPr>
              <p:cNvSpPr>
                <a:spLocks noChangeArrowheads="1"/>
              </p:cNvSpPr>
              <p:nvPr/>
            </p:nvSpPr>
            <p:spPr bwMode="auto">
              <a:xfrm>
                <a:off x="1914" y="1597"/>
                <a:ext cx="4" cy="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15" name="Line 69">
                <a:extLst>
                  <a:ext uri="{FF2B5EF4-FFF2-40B4-BE49-F238E27FC236}">
                    <a16:creationId xmlns:a16="http://schemas.microsoft.com/office/drawing/2014/main" id="{E42CB2E1-9C29-74F9-B41F-980C5F94F8B5}"/>
                  </a:ext>
                </a:extLst>
              </p:cNvPr>
              <p:cNvSpPr>
                <a:spLocks noChangeShapeType="1"/>
              </p:cNvSpPr>
              <p:nvPr/>
            </p:nvSpPr>
            <p:spPr bwMode="auto">
              <a:xfrm>
                <a:off x="1914" y="161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916" name="Rectangle 70">
                <a:extLst>
                  <a:ext uri="{FF2B5EF4-FFF2-40B4-BE49-F238E27FC236}">
                    <a16:creationId xmlns:a16="http://schemas.microsoft.com/office/drawing/2014/main" id="{A92011D6-3E25-39D6-ECF1-C69932EEFFCC}"/>
                  </a:ext>
                </a:extLst>
              </p:cNvPr>
              <p:cNvSpPr>
                <a:spLocks noChangeArrowheads="1"/>
              </p:cNvSpPr>
              <p:nvPr/>
            </p:nvSpPr>
            <p:spPr bwMode="auto">
              <a:xfrm>
                <a:off x="1914" y="1618"/>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17" name="Line 71">
                <a:extLst>
                  <a:ext uri="{FF2B5EF4-FFF2-40B4-BE49-F238E27FC236}">
                    <a16:creationId xmlns:a16="http://schemas.microsoft.com/office/drawing/2014/main" id="{67D0A90A-046B-3C84-FA25-45821BD5BE56}"/>
                  </a:ext>
                </a:extLst>
              </p:cNvPr>
              <p:cNvSpPr>
                <a:spLocks noChangeShapeType="1"/>
              </p:cNvSpPr>
              <p:nvPr/>
            </p:nvSpPr>
            <p:spPr bwMode="auto">
              <a:xfrm>
                <a:off x="1914" y="215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918" name="Rectangle 72">
                <a:extLst>
                  <a:ext uri="{FF2B5EF4-FFF2-40B4-BE49-F238E27FC236}">
                    <a16:creationId xmlns:a16="http://schemas.microsoft.com/office/drawing/2014/main" id="{E90EB511-D5A0-685D-14BB-E22A9CF6F24B}"/>
                  </a:ext>
                </a:extLst>
              </p:cNvPr>
              <p:cNvSpPr>
                <a:spLocks noChangeArrowheads="1"/>
              </p:cNvSpPr>
              <p:nvPr/>
            </p:nvSpPr>
            <p:spPr bwMode="auto">
              <a:xfrm>
                <a:off x="1914" y="2158"/>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19" name="Line 73">
                <a:extLst>
                  <a:ext uri="{FF2B5EF4-FFF2-40B4-BE49-F238E27FC236}">
                    <a16:creationId xmlns:a16="http://schemas.microsoft.com/office/drawing/2014/main" id="{0729497E-C2BD-4270-4271-6D84D4F5A659}"/>
                  </a:ext>
                </a:extLst>
              </p:cNvPr>
              <p:cNvSpPr>
                <a:spLocks noChangeShapeType="1"/>
              </p:cNvSpPr>
              <p:nvPr/>
            </p:nvSpPr>
            <p:spPr bwMode="auto">
              <a:xfrm>
                <a:off x="1914" y="269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920" name="Rectangle 74">
                <a:extLst>
                  <a:ext uri="{FF2B5EF4-FFF2-40B4-BE49-F238E27FC236}">
                    <a16:creationId xmlns:a16="http://schemas.microsoft.com/office/drawing/2014/main" id="{8CAE72E5-13FD-18B5-F0E4-44D58C709A0E}"/>
                  </a:ext>
                </a:extLst>
              </p:cNvPr>
              <p:cNvSpPr>
                <a:spLocks noChangeArrowheads="1"/>
              </p:cNvSpPr>
              <p:nvPr/>
            </p:nvSpPr>
            <p:spPr bwMode="auto">
              <a:xfrm>
                <a:off x="1914" y="2698"/>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21" name="Line 75">
                <a:extLst>
                  <a:ext uri="{FF2B5EF4-FFF2-40B4-BE49-F238E27FC236}">
                    <a16:creationId xmlns:a16="http://schemas.microsoft.com/office/drawing/2014/main" id="{F1B00A26-BD4E-4DF7-7386-C98F7DA2F60F}"/>
                  </a:ext>
                </a:extLst>
              </p:cNvPr>
              <p:cNvSpPr>
                <a:spLocks noChangeShapeType="1"/>
              </p:cNvSpPr>
              <p:nvPr/>
            </p:nvSpPr>
            <p:spPr bwMode="auto">
              <a:xfrm>
                <a:off x="1914" y="271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922" name="Rectangle 76">
                <a:extLst>
                  <a:ext uri="{FF2B5EF4-FFF2-40B4-BE49-F238E27FC236}">
                    <a16:creationId xmlns:a16="http://schemas.microsoft.com/office/drawing/2014/main" id="{73D76AE5-0D4B-0ADD-E5CE-9D6E16E9A7A7}"/>
                  </a:ext>
                </a:extLst>
              </p:cNvPr>
              <p:cNvSpPr>
                <a:spLocks noChangeArrowheads="1"/>
              </p:cNvSpPr>
              <p:nvPr/>
            </p:nvSpPr>
            <p:spPr bwMode="auto">
              <a:xfrm>
                <a:off x="1914" y="2716"/>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23" name="Line 77">
                <a:extLst>
                  <a:ext uri="{FF2B5EF4-FFF2-40B4-BE49-F238E27FC236}">
                    <a16:creationId xmlns:a16="http://schemas.microsoft.com/office/drawing/2014/main" id="{83018150-36D7-21AE-9EC0-834CEFF8143C}"/>
                  </a:ext>
                </a:extLst>
              </p:cNvPr>
              <p:cNvSpPr>
                <a:spLocks noChangeShapeType="1"/>
              </p:cNvSpPr>
              <p:nvPr/>
            </p:nvSpPr>
            <p:spPr bwMode="auto">
              <a:xfrm>
                <a:off x="1914" y="286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924" name="Rectangle 78">
                <a:extLst>
                  <a:ext uri="{FF2B5EF4-FFF2-40B4-BE49-F238E27FC236}">
                    <a16:creationId xmlns:a16="http://schemas.microsoft.com/office/drawing/2014/main" id="{5F096A7E-73F8-1A15-FA3D-AFB74E3A4781}"/>
                  </a:ext>
                </a:extLst>
              </p:cNvPr>
              <p:cNvSpPr>
                <a:spLocks noChangeArrowheads="1"/>
              </p:cNvSpPr>
              <p:nvPr/>
            </p:nvSpPr>
            <p:spPr bwMode="auto">
              <a:xfrm>
                <a:off x="1914" y="2864"/>
                <a:ext cx="4" cy="3"/>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25" name="Line 79">
                <a:extLst>
                  <a:ext uri="{FF2B5EF4-FFF2-40B4-BE49-F238E27FC236}">
                    <a16:creationId xmlns:a16="http://schemas.microsoft.com/office/drawing/2014/main" id="{CC1E5D51-AFB0-B3A7-5B5B-BA0E02C3E66E}"/>
                  </a:ext>
                </a:extLst>
              </p:cNvPr>
              <p:cNvSpPr>
                <a:spLocks noChangeShapeType="1"/>
              </p:cNvSpPr>
              <p:nvPr/>
            </p:nvSpPr>
            <p:spPr bwMode="auto">
              <a:xfrm>
                <a:off x="1914" y="288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926" name="Rectangle 80">
                <a:extLst>
                  <a:ext uri="{FF2B5EF4-FFF2-40B4-BE49-F238E27FC236}">
                    <a16:creationId xmlns:a16="http://schemas.microsoft.com/office/drawing/2014/main" id="{5777FBDB-00CE-59D1-C7B8-676571325308}"/>
                  </a:ext>
                </a:extLst>
              </p:cNvPr>
              <p:cNvSpPr>
                <a:spLocks noChangeArrowheads="1"/>
              </p:cNvSpPr>
              <p:nvPr/>
            </p:nvSpPr>
            <p:spPr bwMode="auto">
              <a:xfrm>
                <a:off x="1914" y="2885"/>
                <a:ext cx="4" cy="4"/>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27" name="Rectangle 81">
                <a:extLst>
                  <a:ext uri="{FF2B5EF4-FFF2-40B4-BE49-F238E27FC236}">
                    <a16:creationId xmlns:a16="http://schemas.microsoft.com/office/drawing/2014/main" id="{8849F6F3-116B-B906-C11C-C41CA2F2D18B}"/>
                  </a:ext>
                </a:extLst>
              </p:cNvPr>
              <p:cNvSpPr>
                <a:spLocks noChangeArrowheads="1"/>
              </p:cNvSpPr>
              <p:nvPr/>
            </p:nvSpPr>
            <p:spPr bwMode="auto">
              <a:xfrm>
                <a:off x="421" y="1618"/>
                <a:ext cx="151" cy="11"/>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28" name="Rectangle 82">
                <a:extLst>
                  <a:ext uri="{FF2B5EF4-FFF2-40B4-BE49-F238E27FC236}">
                    <a16:creationId xmlns:a16="http://schemas.microsoft.com/office/drawing/2014/main" id="{230CB78D-B06F-B5B4-613F-33F50FDD918F}"/>
                  </a:ext>
                </a:extLst>
              </p:cNvPr>
              <p:cNvSpPr>
                <a:spLocks noChangeArrowheads="1"/>
              </p:cNvSpPr>
              <p:nvPr/>
            </p:nvSpPr>
            <p:spPr bwMode="auto">
              <a:xfrm>
                <a:off x="421" y="1629"/>
                <a:ext cx="151" cy="11"/>
              </a:xfrm>
              <a:prstGeom prst="rect">
                <a:avLst/>
              </a:prstGeom>
              <a:solidFill>
                <a:srgbClr val="68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29" name="Rectangle 83">
                <a:extLst>
                  <a:ext uri="{FF2B5EF4-FFF2-40B4-BE49-F238E27FC236}">
                    <a16:creationId xmlns:a16="http://schemas.microsoft.com/office/drawing/2014/main" id="{3AB75D39-1A89-9A2F-5D85-3292D845704C}"/>
                  </a:ext>
                </a:extLst>
              </p:cNvPr>
              <p:cNvSpPr>
                <a:spLocks noChangeArrowheads="1"/>
              </p:cNvSpPr>
              <p:nvPr/>
            </p:nvSpPr>
            <p:spPr bwMode="auto">
              <a:xfrm>
                <a:off x="421" y="1640"/>
                <a:ext cx="151" cy="14"/>
              </a:xfrm>
              <a:prstGeom prst="rect">
                <a:avLst/>
              </a:prstGeom>
              <a:solidFill>
                <a:srgbClr val="6ACD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30" name="Rectangle 84">
                <a:extLst>
                  <a:ext uri="{FF2B5EF4-FFF2-40B4-BE49-F238E27FC236}">
                    <a16:creationId xmlns:a16="http://schemas.microsoft.com/office/drawing/2014/main" id="{EAF16061-2EC0-BD69-5A4B-A92F0CAB4309}"/>
                  </a:ext>
                </a:extLst>
              </p:cNvPr>
              <p:cNvSpPr>
                <a:spLocks noChangeArrowheads="1"/>
              </p:cNvSpPr>
              <p:nvPr/>
            </p:nvSpPr>
            <p:spPr bwMode="auto">
              <a:xfrm>
                <a:off x="421" y="1654"/>
                <a:ext cx="151" cy="11"/>
              </a:xfrm>
              <a:prstGeom prst="rect">
                <a:avLst/>
              </a:prstGeom>
              <a:solidFill>
                <a:srgbClr val="6CCD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31" name="Rectangle 85">
                <a:extLst>
                  <a:ext uri="{FF2B5EF4-FFF2-40B4-BE49-F238E27FC236}">
                    <a16:creationId xmlns:a16="http://schemas.microsoft.com/office/drawing/2014/main" id="{2619D8FE-D052-30FE-04B9-07D106FD2E97}"/>
                  </a:ext>
                </a:extLst>
              </p:cNvPr>
              <p:cNvSpPr>
                <a:spLocks noChangeArrowheads="1"/>
              </p:cNvSpPr>
              <p:nvPr/>
            </p:nvSpPr>
            <p:spPr bwMode="auto">
              <a:xfrm>
                <a:off x="421" y="1665"/>
                <a:ext cx="151" cy="14"/>
              </a:xfrm>
              <a:prstGeom prst="rect">
                <a:avLst/>
              </a:prstGeom>
              <a:solidFill>
                <a:srgbClr val="6ECD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32" name="Rectangle 86">
                <a:extLst>
                  <a:ext uri="{FF2B5EF4-FFF2-40B4-BE49-F238E27FC236}">
                    <a16:creationId xmlns:a16="http://schemas.microsoft.com/office/drawing/2014/main" id="{98AE51C3-0477-8B9E-FE0E-3CEB094956C8}"/>
                  </a:ext>
                </a:extLst>
              </p:cNvPr>
              <p:cNvSpPr>
                <a:spLocks noChangeArrowheads="1"/>
              </p:cNvSpPr>
              <p:nvPr/>
            </p:nvSpPr>
            <p:spPr bwMode="auto">
              <a:xfrm>
                <a:off x="421" y="1679"/>
                <a:ext cx="151" cy="11"/>
              </a:xfrm>
              <a:prstGeom prst="rect">
                <a:avLst/>
              </a:prstGeom>
              <a:solidFill>
                <a:srgbClr val="70C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33" name="Rectangle 87">
                <a:extLst>
                  <a:ext uri="{FF2B5EF4-FFF2-40B4-BE49-F238E27FC236}">
                    <a16:creationId xmlns:a16="http://schemas.microsoft.com/office/drawing/2014/main" id="{2D1E642C-CDF6-FA4E-7719-FC1ED14E3DF6}"/>
                  </a:ext>
                </a:extLst>
              </p:cNvPr>
              <p:cNvSpPr>
                <a:spLocks noChangeArrowheads="1"/>
              </p:cNvSpPr>
              <p:nvPr/>
            </p:nvSpPr>
            <p:spPr bwMode="auto">
              <a:xfrm>
                <a:off x="421" y="1690"/>
                <a:ext cx="151" cy="11"/>
              </a:xfrm>
              <a:prstGeom prst="rect">
                <a:avLst/>
              </a:prstGeom>
              <a:solidFill>
                <a:srgbClr val="72C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34" name="Rectangle 88">
                <a:extLst>
                  <a:ext uri="{FF2B5EF4-FFF2-40B4-BE49-F238E27FC236}">
                    <a16:creationId xmlns:a16="http://schemas.microsoft.com/office/drawing/2014/main" id="{823942CE-5A7F-3412-E92E-91C6BE17427D}"/>
                  </a:ext>
                </a:extLst>
              </p:cNvPr>
              <p:cNvSpPr>
                <a:spLocks noChangeArrowheads="1"/>
              </p:cNvSpPr>
              <p:nvPr/>
            </p:nvSpPr>
            <p:spPr bwMode="auto">
              <a:xfrm>
                <a:off x="421" y="1701"/>
                <a:ext cx="151" cy="11"/>
              </a:xfrm>
              <a:prstGeom prst="rect">
                <a:avLst/>
              </a:prstGeom>
              <a:solidFill>
                <a:srgbClr val="74C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35" name="Rectangle 89">
                <a:extLst>
                  <a:ext uri="{FF2B5EF4-FFF2-40B4-BE49-F238E27FC236}">
                    <a16:creationId xmlns:a16="http://schemas.microsoft.com/office/drawing/2014/main" id="{3484B90F-F7A7-0745-81FF-4AB6CC2B2CAC}"/>
                  </a:ext>
                </a:extLst>
              </p:cNvPr>
              <p:cNvSpPr>
                <a:spLocks noChangeArrowheads="1"/>
              </p:cNvSpPr>
              <p:nvPr/>
            </p:nvSpPr>
            <p:spPr bwMode="auto">
              <a:xfrm>
                <a:off x="421" y="1712"/>
                <a:ext cx="151" cy="11"/>
              </a:xfrm>
              <a:prstGeom prst="rect">
                <a:avLst/>
              </a:prstGeom>
              <a:solidFill>
                <a:srgbClr val="76C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36" name="Rectangle 90">
                <a:extLst>
                  <a:ext uri="{FF2B5EF4-FFF2-40B4-BE49-F238E27FC236}">
                    <a16:creationId xmlns:a16="http://schemas.microsoft.com/office/drawing/2014/main" id="{7A086CE1-78D9-89AC-2D5D-B0E7086E7B0C}"/>
                  </a:ext>
                </a:extLst>
              </p:cNvPr>
              <p:cNvSpPr>
                <a:spLocks noChangeArrowheads="1"/>
              </p:cNvSpPr>
              <p:nvPr/>
            </p:nvSpPr>
            <p:spPr bwMode="auto">
              <a:xfrm>
                <a:off x="421" y="1723"/>
                <a:ext cx="151" cy="10"/>
              </a:xfrm>
              <a:prstGeom prst="rect">
                <a:avLst/>
              </a:prstGeom>
              <a:solidFill>
                <a:srgbClr val="78CF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37" name="Rectangle 91">
                <a:extLst>
                  <a:ext uri="{FF2B5EF4-FFF2-40B4-BE49-F238E27FC236}">
                    <a16:creationId xmlns:a16="http://schemas.microsoft.com/office/drawing/2014/main" id="{89BD2AB3-5B1D-C187-14B2-A168A06382D3}"/>
                  </a:ext>
                </a:extLst>
              </p:cNvPr>
              <p:cNvSpPr>
                <a:spLocks noChangeArrowheads="1"/>
              </p:cNvSpPr>
              <p:nvPr/>
            </p:nvSpPr>
            <p:spPr bwMode="auto">
              <a:xfrm>
                <a:off x="421" y="1733"/>
                <a:ext cx="151" cy="15"/>
              </a:xfrm>
              <a:prstGeom prst="rect">
                <a:avLst/>
              </a:prstGeom>
              <a:solidFill>
                <a:srgbClr val="7ACF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38" name="Rectangle 92">
                <a:extLst>
                  <a:ext uri="{FF2B5EF4-FFF2-40B4-BE49-F238E27FC236}">
                    <a16:creationId xmlns:a16="http://schemas.microsoft.com/office/drawing/2014/main" id="{67C63E06-9369-EEE0-161A-76C093F2B89D}"/>
                  </a:ext>
                </a:extLst>
              </p:cNvPr>
              <p:cNvSpPr>
                <a:spLocks noChangeArrowheads="1"/>
              </p:cNvSpPr>
              <p:nvPr/>
            </p:nvSpPr>
            <p:spPr bwMode="auto">
              <a:xfrm>
                <a:off x="421" y="1748"/>
                <a:ext cx="151" cy="11"/>
              </a:xfrm>
              <a:prstGeom prst="rect">
                <a:avLst/>
              </a:prstGeom>
              <a:solidFill>
                <a:srgbClr val="7CCF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39" name="Rectangle 93">
                <a:extLst>
                  <a:ext uri="{FF2B5EF4-FFF2-40B4-BE49-F238E27FC236}">
                    <a16:creationId xmlns:a16="http://schemas.microsoft.com/office/drawing/2014/main" id="{489ADF68-9761-B315-10BD-310FDDF76997}"/>
                  </a:ext>
                </a:extLst>
              </p:cNvPr>
              <p:cNvSpPr>
                <a:spLocks noChangeArrowheads="1"/>
              </p:cNvSpPr>
              <p:nvPr/>
            </p:nvSpPr>
            <p:spPr bwMode="auto">
              <a:xfrm>
                <a:off x="421" y="1759"/>
                <a:ext cx="151" cy="10"/>
              </a:xfrm>
              <a:prstGeom prst="rect">
                <a:avLst/>
              </a:prstGeom>
              <a:solidFill>
                <a:srgbClr val="7ECF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40" name="Rectangle 94">
                <a:extLst>
                  <a:ext uri="{FF2B5EF4-FFF2-40B4-BE49-F238E27FC236}">
                    <a16:creationId xmlns:a16="http://schemas.microsoft.com/office/drawing/2014/main" id="{4E119C89-1BB6-EE76-1A4B-4A7721509691}"/>
                  </a:ext>
                </a:extLst>
              </p:cNvPr>
              <p:cNvSpPr>
                <a:spLocks noChangeArrowheads="1"/>
              </p:cNvSpPr>
              <p:nvPr/>
            </p:nvSpPr>
            <p:spPr bwMode="auto">
              <a:xfrm>
                <a:off x="421" y="1769"/>
                <a:ext cx="151" cy="15"/>
              </a:xfrm>
              <a:prstGeom prst="rect">
                <a:avLst/>
              </a:prstGeom>
              <a:solidFill>
                <a:srgbClr val="80CF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41" name="Rectangle 95">
                <a:extLst>
                  <a:ext uri="{FF2B5EF4-FFF2-40B4-BE49-F238E27FC236}">
                    <a16:creationId xmlns:a16="http://schemas.microsoft.com/office/drawing/2014/main" id="{B3ED87FE-AACC-0FF4-AA67-3A5A8D0B412D}"/>
                  </a:ext>
                </a:extLst>
              </p:cNvPr>
              <p:cNvSpPr>
                <a:spLocks noChangeArrowheads="1"/>
              </p:cNvSpPr>
              <p:nvPr/>
            </p:nvSpPr>
            <p:spPr bwMode="auto">
              <a:xfrm>
                <a:off x="421" y="1784"/>
                <a:ext cx="151" cy="11"/>
              </a:xfrm>
              <a:prstGeom prst="rect">
                <a:avLst/>
              </a:prstGeom>
              <a:solidFill>
                <a:srgbClr val="82D0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42" name="Rectangle 96">
                <a:extLst>
                  <a:ext uri="{FF2B5EF4-FFF2-40B4-BE49-F238E27FC236}">
                    <a16:creationId xmlns:a16="http://schemas.microsoft.com/office/drawing/2014/main" id="{ACB6E3EA-9B42-F257-B87F-EE5D4C5C1259}"/>
                  </a:ext>
                </a:extLst>
              </p:cNvPr>
              <p:cNvSpPr>
                <a:spLocks noChangeArrowheads="1"/>
              </p:cNvSpPr>
              <p:nvPr/>
            </p:nvSpPr>
            <p:spPr bwMode="auto">
              <a:xfrm>
                <a:off x="421" y="1795"/>
                <a:ext cx="151" cy="10"/>
              </a:xfrm>
              <a:prstGeom prst="rect">
                <a:avLst/>
              </a:prstGeom>
              <a:solidFill>
                <a:srgbClr val="84D0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43" name="Rectangle 97">
                <a:extLst>
                  <a:ext uri="{FF2B5EF4-FFF2-40B4-BE49-F238E27FC236}">
                    <a16:creationId xmlns:a16="http://schemas.microsoft.com/office/drawing/2014/main" id="{F3679FEC-03AE-4BD7-86B3-9AC5CEC25CD5}"/>
                  </a:ext>
                </a:extLst>
              </p:cNvPr>
              <p:cNvSpPr>
                <a:spLocks noChangeArrowheads="1"/>
              </p:cNvSpPr>
              <p:nvPr/>
            </p:nvSpPr>
            <p:spPr bwMode="auto">
              <a:xfrm>
                <a:off x="421" y="1805"/>
                <a:ext cx="151" cy="15"/>
              </a:xfrm>
              <a:prstGeom prst="rect">
                <a:avLst/>
              </a:prstGeom>
              <a:solidFill>
                <a:srgbClr val="86D1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44" name="Rectangle 98">
                <a:extLst>
                  <a:ext uri="{FF2B5EF4-FFF2-40B4-BE49-F238E27FC236}">
                    <a16:creationId xmlns:a16="http://schemas.microsoft.com/office/drawing/2014/main" id="{41F3F594-720D-7A93-5739-9F7933B484ED}"/>
                  </a:ext>
                </a:extLst>
              </p:cNvPr>
              <p:cNvSpPr>
                <a:spLocks noChangeArrowheads="1"/>
              </p:cNvSpPr>
              <p:nvPr/>
            </p:nvSpPr>
            <p:spPr bwMode="auto">
              <a:xfrm>
                <a:off x="421" y="1820"/>
                <a:ext cx="151" cy="11"/>
              </a:xfrm>
              <a:prstGeom prst="rect">
                <a:avLst/>
              </a:prstGeom>
              <a:solidFill>
                <a:srgbClr val="88D1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45" name="Rectangle 99">
                <a:extLst>
                  <a:ext uri="{FF2B5EF4-FFF2-40B4-BE49-F238E27FC236}">
                    <a16:creationId xmlns:a16="http://schemas.microsoft.com/office/drawing/2014/main" id="{9CC1F627-CD8E-BE0A-E1F1-5E6E5EBACED7}"/>
                  </a:ext>
                </a:extLst>
              </p:cNvPr>
              <p:cNvSpPr>
                <a:spLocks noChangeArrowheads="1"/>
              </p:cNvSpPr>
              <p:nvPr/>
            </p:nvSpPr>
            <p:spPr bwMode="auto">
              <a:xfrm>
                <a:off x="421" y="1831"/>
                <a:ext cx="151" cy="10"/>
              </a:xfrm>
              <a:prstGeom prst="rect">
                <a:avLst/>
              </a:prstGeom>
              <a:solidFill>
                <a:srgbClr val="8AD1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46" name="Rectangle 100">
                <a:extLst>
                  <a:ext uri="{FF2B5EF4-FFF2-40B4-BE49-F238E27FC236}">
                    <a16:creationId xmlns:a16="http://schemas.microsoft.com/office/drawing/2014/main" id="{DD0F3221-699B-1000-F995-CB9CFB089146}"/>
                  </a:ext>
                </a:extLst>
              </p:cNvPr>
              <p:cNvSpPr>
                <a:spLocks noChangeArrowheads="1"/>
              </p:cNvSpPr>
              <p:nvPr/>
            </p:nvSpPr>
            <p:spPr bwMode="auto">
              <a:xfrm>
                <a:off x="421" y="1841"/>
                <a:ext cx="151" cy="11"/>
              </a:xfrm>
              <a:prstGeom prst="rect">
                <a:avLst/>
              </a:prstGeom>
              <a:solidFill>
                <a:srgbClr val="8CD1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47" name="Rectangle 101">
                <a:extLst>
                  <a:ext uri="{FF2B5EF4-FFF2-40B4-BE49-F238E27FC236}">
                    <a16:creationId xmlns:a16="http://schemas.microsoft.com/office/drawing/2014/main" id="{8E475F0A-A52B-5056-53EF-25245C3252A5}"/>
                  </a:ext>
                </a:extLst>
              </p:cNvPr>
              <p:cNvSpPr>
                <a:spLocks noChangeArrowheads="1"/>
              </p:cNvSpPr>
              <p:nvPr/>
            </p:nvSpPr>
            <p:spPr bwMode="auto">
              <a:xfrm>
                <a:off x="421" y="1852"/>
                <a:ext cx="151" cy="11"/>
              </a:xfrm>
              <a:prstGeom prst="rect">
                <a:avLst/>
              </a:prstGeom>
              <a:solidFill>
                <a:srgbClr val="8ED1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48" name="Rectangle 102">
                <a:extLst>
                  <a:ext uri="{FF2B5EF4-FFF2-40B4-BE49-F238E27FC236}">
                    <a16:creationId xmlns:a16="http://schemas.microsoft.com/office/drawing/2014/main" id="{C6EC28AB-BDCC-F122-607C-4EF3D47B8662}"/>
                  </a:ext>
                </a:extLst>
              </p:cNvPr>
              <p:cNvSpPr>
                <a:spLocks noChangeArrowheads="1"/>
              </p:cNvSpPr>
              <p:nvPr/>
            </p:nvSpPr>
            <p:spPr bwMode="auto">
              <a:xfrm>
                <a:off x="421" y="1863"/>
                <a:ext cx="151" cy="11"/>
              </a:xfrm>
              <a:prstGeom prst="rect">
                <a:avLst/>
              </a:prstGeom>
              <a:solidFill>
                <a:srgbClr val="90D2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49" name="Rectangle 103">
                <a:extLst>
                  <a:ext uri="{FF2B5EF4-FFF2-40B4-BE49-F238E27FC236}">
                    <a16:creationId xmlns:a16="http://schemas.microsoft.com/office/drawing/2014/main" id="{C2709D62-7A6C-C82C-4CC8-9EDD2A0142DA}"/>
                  </a:ext>
                </a:extLst>
              </p:cNvPr>
              <p:cNvSpPr>
                <a:spLocks noChangeArrowheads="1"/>
              </p:cNvSpPr>
              <p:nvPr/>
            </p:nvSpPr>
            <p:spPr bwMode="auto">
              <a:xfrm>
                <a:off x="421" y="1874"/>
                <a:ext cx="151" cy="14"/>
              </a:xfrm>
              <a:prstGeom prst="rect">
                <a:avLst/>
              </a:prstGeom>
              <a:solidFill>
                <a:srgbClr val="92D2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50" name="Rectangle 104">
                <a:extLst>
                  <a:ext uri="{FF2B5EF4-FFF2-40B4-BE49-F238E27FC236}">
                    <a16:creationId xmlns:a16="http://schemas.microsoft.com/office/drawing/2014/main" id="{CF0363BE-6E4C-4A4D-E327-A4B589BC2E1B}"/>
                  </a:ext>
                </a:extLst>
              </p:cNvPr>
              <p:cNvSpPr>
                <a:spLocks noChangeArrowheads="1"/>
              </p:cNvSpPr>
              <p:nvPr/>
            </p:nvSpPr>
            <p:spPr bwMode="auto">
              <a:xfrm>
                <a:off x="421" y="1888"/>
                <a:ext cx="151" cy="11"/>
              </a:xfrm>
              <a:prstGeom prst="rect">
                <a:avLst/>
              </a:prstGeom>
              <a:solidFill>
                <a:srgbClr val="94D2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51" name="Rectangle 105">
                <a:extLst>
                  <a:ext uri="{FF2B5EF4-FFF2-40B4-BE49-F238E27FC236}">
                    <a16:creationId xmlns:a16="http://schemas.microsoft.com/office/drawing/2014/main" id="{B6E6F0D9-0DCF-F218-6136-F6717AA80047}"/>
                  </a:ext>
                </a:extLst>
              </p:cNvPr>
              <p:cNvSpPr>
                <a:spLocks noChangeArrowheads="1"/>
              </p:cNvSpPr>
              <p:nvPr/>
            </p:nvSpPr>
            <p:spPr bwMode="auto">
              <a:xfrm>
                <a:off x="421" y="1899"/>
                <a:ext cx="151" cy="11"/>
              </a:xfrm>
              <a:prstGeom prst="rect">
                <a:avLst/>
              </a:prstGeom>
              <a:solidFill>
                <a:srgbClr val="96D2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52" name="Rectangle 106">
                <a:extLst>
                  <a:ext uri="{FF2B5EF4-FFF2-40B4-BE49-F238E27FC236}">
                    <a16:creationId xmlns:a16="http://schemas.microsoft.com/office/drawing/2014/main" id="{970FEB41-F10E-173B-B84F-73DC5441897F}"/>
                  </a:ext>
                </a:extLst>
              </p:cNvPr>
              <p:cNvSpPr>
                <a:spLocks noChangeArrowheads="1"/>
              </p:cNvSpPr>
              <p:nvPr/>
            </p:nvSpPr>
            <p:spPr bwMode="auto">
              <a:xfrm>
                <a:off x="421" y="1910"/>
                <a:ext cx="151" cy="14"/>
              </a:xfrm>
              <a:prstGeom prst="rect">
                <a:avLst/>
              </a:prstGeom>
              <a:solidFill>
                <a:srgbClr val="98D3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53" name="Rectangle 107">
                <a:extLst>
                  <a:ext uri="{FF2B5EF4-FFF2-40B4-BE49-F238E27FC236}">
                    <a16:creationId xmlns:a16="http://schemas.microsoft.com/office/drawing/2014/main" id="{3E511FE9-AF39-F466-56BD-D9FB3A62EA4F}"/>
                  </a:ext>
                </a:extLst>
              </p:cNvPr>
              <p:cNvSpPr>
                <a:spLocks noChangeArrowheads="1"/>
              </p:cNvSpPr>
              <p:nvPr/>
            </p:nvSpPr>
            <p:spPr bwMode="auto">
              <a:xfrm>
                <a:off x="421" y="1924"/>
                <a:ext cx="151" cy="11"/>
              </a:xfrm>
              <a:prstGeom prst="rect">
                <a:avLst/>
              </a:prstGeom>
              <a:solidFill>
                <a:srgbClr val="9AD3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54" name="Rectangle 108">
                <a:extLst>
                  <a:ext uri="{FF2B5EF4-FFF2-40B4-BE49-F238E27FC236}">
                    <a16:creationId xmlns:a16="http://schemas.microsoft.com/office/drawing/2014/main" id="{A954DECC-7E02-4A63-BAF4-3FFF66FBF97A}"/>
                  </a:ext>
                </a:extLst>
              </p:cNvPr>
              <p:cNvSpPr>
                <a:spLocks noChangeArrowheads="1"/>
              </p:cNvSpPr>
              <p:nvPr/>
            </p:nvSpPr>
            <p:spPr bwMode="auto">
              <a:xfrm>
                <a:off x="421" y="1935"/>
                <a:ext cx="151" cy="11"/>
              </a:xfrm>
              <a:prstGeom prst="rect">
                <a:avLst/>
              </a:prstGeom>
              <a:solidFill>
                <a:srgbClr val="9CD3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55" name="Rectangle 109">
                <a:extLst>
                  <a:ext uri="{FF2B5EF4-FFF2-40B4-BE49-F238E27FC236}">
                    <a16:creationId xmlns:a16="http://schemas.microsoft.com/office/drawing/2014/main" id="{3EE989C5-3770-5B5C-9EE7-7511584F0C0D}"/>
                  </a:ext>
                </a:extLst>
              </p:cNvPr>
              <p:cNvSpPr>
                <a:spLocks noChangeArrowheads="1"/>
              </p:cNvSpPr>
              <p:nvPr/>
            </p:nvSpPr>
            <p:spPr bwMode="auto">
              <a:xfrm>
                <a:off x="421" y="1946"/>
                <a:ext cx="151" cy="14"/>
              </a:xfrm>
              <a:prstGeom prst="rect">
                <a:avLst/>
              </a:prstGeom>
              <a:solidFill>
                <a:srgbClr val="9ED4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56" name="Rectangle 110">
                <a:extLst>
                  <a:ext uri="{FF2B5EF4-FFF2-40B4-BE49-F238E27FC236}">
                    <a16:creationId xmlns:a16="http://schemas.microsoft.com/office/drawing/2014/main" id="{BEE855D8-B573-F786-B575-70CEF884F336}"/>
                  </a:ext>
                </a:extLst>
              </p:cNvPr>
              <p:cNvSpPr>
                <a:spLocks noChangeArrowheads="1"/>
              </p:cNvSpPr>
              <p:nvPr/>
            </p:nvSpPr>
            <p:spPr bwMode="auto">
              <a:xfrm>
                <a:off x="421" y="1960"/>
                <a:ext cx="151" cy="11"/>
              </a:xfrm>
              <a:prstGeom prst="rect">
                <a:avLst/>
              </a:prstGeom>
              <a:solidFill>
                <a:srgbClr val="A0D4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57" name="Rectangle 111">
                <a:extLst>
                  <a:ext uri="{FF2B5EF4-FFF2-40B4-BE49-F238E27FC236}">
                    <a16:creationId xmlns:a16="http://schemas.microsoft.com/office/drawing/2014/main" id="{4FD3C14C-33E4-C1B6-5B3B-245D2C22B2CE}"/>
                  </a:ext>
                </a:extLst>
              </p:cNvPr>
              <p:cNvSpPr>
                <a:spLocks noChangeArrowheads="1"/>
              </p:cNvSpPr>
              <p:nvPr/>
            </p:nvSpPr>
            <p:spPr bwMode="auto">
              <a:xfrm>
                <a:off x="421" y="1971"/>
                <a:ext cx="151" cy="14"/>
              </a:xfrm>
              <a:prstGeom prst="rect">
                <a:avLst/>
              </a:prstGeom>
              <a:solidFill>
                <a:srgbClr val="A2D4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58" name="Rectangle 112">
                <a:extLst>
                  <a:ext uri="{FF2B5EF4-FFF2-40B4-BE49-F238E27FC236}">
                    <a16:creationId xmlns:a16="http://schemas.microsoft.com/office/drawing/2014/main" id="{54B0BDAE-ECA8-E2BE-F275-2FFB123ABC9A}"/>
                  </a:ext>
                </a:extLst>
              </p:cNvPr>
              <p:cNvSpPr>
                <a:spLocks noChangeArrowheads="1"/>
              </p:cNvSpPr>
              <p:nvPr/>
            </p:nvSpPr>
            <p:spPr bwMode="auto">
              <a:xfrm>
                <a:off x="421" y="1985"/>
                <a:ext cx="151" cy="11"/>
              </a:xfrm>
              <a:prstGeom prst="rect">
                <a:avLst/>
              </a:prstGeom>
              <a:solidFill>
                <a:srgbClr val="A4D4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59" name="Rectangle 113">
                <a:extLst>
                  <a:ext uri="{FF2B5EF4-FFF2-40B4-BE49-F238E27FC236}">
                    <a16:creationId xmlns:a16="http://schemas.microsoft.com/office/drawing/2014/main" id="{3F436CA7-2ACE-5755-42EB-D540CF3F9A87}"/>
                  </a:ext>
                </a:extLst>
              </p:cNvPr>
              <p:cNvSpPr>
                <a:spLocks noChangeArrowheads="1"/>
              </p:cNvSpPr>
              <p:nvPr/>
            </p:nvSpPr>
            <p:spPr bwMode="auto">
              <a:xfrm>
                <a:off x="421" y="1996"/>
                <a:ext cx="151" cy="11"/>
              </a:xfrm>
              <a:prstGeom prst="rect">
                <a:avLst/>
              </a:prstGeom>
              <a:solidFill>
                <a:srgbClr val="A6D5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60" name="Rectangle 114">
                <a:extLst>
                  <a:ext uri="{FF2B5EF4-FFF2-40B4-BE49-F238E27FC236}">
                    <a16:creationId xmlns:a16="http://schemas.microsoft.com/office/drawing/2014/main" id="{F750BB00-DB7C-CB36-18B0-339F7E0B81B6}"/>
                  </a:ext>
                </a:extLst>
              </p:cNvPr>
              <p:cNvSpPr>
                <a:spLocks noChangeArrowheads="1"/>
              </p:cNvSpPr>
              <p:nvPr/>
            </p:nvSpPr>
            <p:spPr bwMode="auto">
              <a:xfrm>
                <a:off x="421" y="2007"/>
                <a:ext cx="151" cy="14"/>
              </a:xfrm>
              <a:prstGeom prst="rect">
                <a:avLst/>
              </a:prstGeom>
              <a:solidFill>
                <a:srgbClr val="A8D5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61" name="Rectangle 115">
                <a:extLst>
                  <a:ext uri="{FF2B5EF4-FFF2-40B4-BE49-F238E27FC236}">
                    <a16:creationId xmlns:a16="http://schemas.microsoft.com/office/drawing/2014/main" id="{F2DBDAAA-AD56-0087-A02D-C6118E8D49A2}"/>
                  </a:ext>
                </a:extLst>
              </p:cNvPr>
              <p:cNvSpPr>
                <a:spLocks noChangeArrowheads="1"/>
              </p:cNvSpPr>
              <p:nvPr/>
            </p:nvSpPr>
            <p:spPr bwMode="auto">
              <a:xfrm>
                <a:off x="421" y="2021"/>
                <a:ext cx="151" cy="11"/>
              </a:xfrm>
              <a:prstGeom prst="rect">
                <a:avLst/>
              </a:prstGeom>
              <a:solidFill>
                <a:srgbClr val="AAD5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62" name="Rectangle 116">
                <a:extLst>
                  <a:ext uri="{FF2B5EF4-FFF2-40B4-BE49-F238E27FC236}">
                    <a16:creationId xmlns:a16="http://schemas.microsoft.com/office/drawing/2014/main" id="{49C6BA30-DD47-BA33-2EC2-9DA118A2F4A7}"/>
                  </a:ext>
                </a:extLst>
              </p:cNvPr>
              <p:cNvSpPr>
                <a:spLocks noChangeArrowheads="1"/>
              </p:cNvSpPr>
              <p:nvPr/>
            </p:nvSpPr>
            <p:spPr bwMode="auto">
              <a:xfrm>
                <a:off x="421" y="2032"/>
                <a:ext cx="151" cy="11"/>
              </a:xfrm>
              <a:prstGeom prst="rect">
                <a:avLst/>
              </a:prstGeom>
              <a:solidFill>
                <a:srgbClr val="ACD5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63" name="Rectangle 117">
                <a:extLst>
                  <a:ext uri="{FF2B5EF4-FFF2-40B4-BE49-F238E27FC236}">
                    <a16:creationId xmlns:a16="http://schemas.microsoft.com/office/drawing/2014/main" id="{CF0733D7-C9CD-15DC-4C55-1F7E9BD40D0E}"/>
                  </a:ext>
                </a:extLst>
              </p:cNvPr>
              <p:cNvSpPr>
                <a:spLocks noChangeArrowheads="1"/>
              </p:cNvSpPr>
              <p:nvPr/>
            </p:nvSpPr>
            <p:spPr bwMode="auto">
              <a:xfrm>
                <a:off x="421" y="2043"/>
                <a:ext cx="151" cy="11"/>
              </a:xfrm>
              <a:prstGeom prst="rect">
                <a:avLst/>
              </a:prstGeom>
              <a:solidFill>
                <a:srgbClr val="AED6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64" name="Rectangle 118">
                <a:extLst>
                  <a:ext uri="{FF2B5EF4-FFF2-40B4-BE49-F238E27FC236}">
                    <a16:creationId xmlns:a16="http://schemas.microsoft.com/office/drawing/2014/main" id="{58C2C982-FB2E-420F-9A5A-0CD2BB2E877A}"/>
                  </a:ext>
                </a:extLst>
              </p:cNvPr>
              <p:cNvSpPr>
                <a:spLocks noChangeArrowheads="1"/>
              </p:cNvSpPr>
              <p:nvPr/>
            </p:nvSpPr>
            <p:spPr bwMode="auto">
              <a:xfrm>
                <a:off x="421" y="2054"/>
                <a:ext cx="151" cy="11"/>
              </a:xfrm>
              <a:prstGeom prst="rect">
                <a:avLst/>
              </a:prstGeom>
              <a:solidFill>
                <a:srgbClr val="B0D6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65" name="Rectangle 119">
                <a:extLst>
                  <a:ext uri="{FF2B5EF4-FFF2-40B4-BE49-F238E27FC236}">
                    <a16:creationId xmlns:a16="http://schemas.microsoft.com/office/drawing/2014/main" id="{DAFFEC74-EE75-F54B-71F1-0A278E2F14EC}"/>
                  </a:ext>
                </a:extLst>
              </p:cNvPr>
              <p:cNvSpPr>
                <a:spLocks noChangeArrowheads="1"/>
              </p:cNvSpPr>
              <p:nvPr/>
            </p:nvSpPr>
            <p:spPr bwMode="auto">
              <a:xfrm>
                <a:off x="421" y="2065"/>
                <a:ext cx="151" cy="10"/>
              </a:xfrm>
              <a:prstGeom prst="rect">
                <a:avLst/>
              </a:prstGeom>
              <a:solidFill>
                <a:srgbClr val="B2D6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66" name="Rectangle 120">
                <a:extLst>
                  <a:ext uri="{FF2B5EF4-FFF2-40B4-BE49-F238E27FC236}">
                    <a16:creationId xmlns:a16="http://schemas.microsoft.com/office/drawing/2014/main" id="{BD7322D4-67B2-FB6D-D1E7-1CFAB725B5A9}"/>
                  </a:ext>
                </a:extLst>
              </p:cNvPr>
              <p:cNvSpPr>
                <a:spLocks noChangeArrowheads="1"/>
              </p:cNvSpPr>
              <p:nvPr/>
            </p:nvSpPr>
            <p:spPr bwMode="auto">
              <a:xfrm>
                <a:off x="421" y="2075"/>
                <a:ext cx="151" cy="15"/>
              </a:xfrm>
              <a:prstGeom prst="rect">
                <a:avLst/>
              </a:prstGeom>
              <a:solidFill>
                <a:srgbClr val="B4D7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67" name="Rectangle 121">
                <a:extLst>
                  <a:ext uri="{FF2B5EF4-FFF2-40B4-BE49-F238E27FC236}">
                    <a16:creationId xmlns:a16="http://schemas.microsoft.com/office/drawing/2014/main" id="{DE9CEC35-645C-BBF9-EEFF-2B8826BDE5F6}"/>
                  </a:ext>
                </a:extLst>
              </p:cNvPr>
              <p:cNvSpPr>
                <a:spLocks noChangeArrowheads="1"/>
              </p:cNvSpPr>
              <p:nvPr/>
            </p:nvSpPr>
            <p:spPr bwMode="auto">
              <a:xfrm>
                <a:off x="421" y="2090"/>
                <a:ext cx="151" cy="11"/>
              </a:xfrm>
              <a:prstGeom prst="rect">
                <a:avLst/>
              </a:prstGeom>
              <a:solidFill>
                <a:srgbClr val="B6D7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68" name="Rectangle 122">
                <a:extLst>
                  <a:ext uri="{FF2B5EF4-FFF2-40B4-BE49-F238E27FC236}">
                    <a16:creationId xmlns:a16="http://schemas.microsoft.com/office/drawing/2014/main" id="{A5909BFC-1926-5877-656A-BBC945B7DCF5}"/>
                  </a:ext>
                </a:extLst>
              </p:cNvPr>
              <p:cNvSpPr>
                <a:spLocks noChangeArrowheads="1"/>
              </p:cNvSpPr>
              <p:nvPr/>
            </p:nvSpPr>
            <p:spPr bwMode="auto">
              <a:xfrm>
                <a:off x="421" y="2101"/>
                <a:ext cx="151" cy="10"/>
              </a:xfrm>
              <a:prstGeom prst="rect">
                <a:avLst/>
              </a:prstGeom>
              <a:solidFill>
                <a:srgbClr val="B8D7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69" name="Rectangle 123">
                <a:extLst>
                  <a:ext uri="{FF2B5EF4-FFF2-40B4-BE49-F238E27FC236}">
                    <a16:creationId xmlns:a16="http://schemas.microsoft.com/office/drawing/2014/main" id="{0FAFB44C-487B-B6C4-0E0B-1403A3262F8C}"/>
                  </a:ext>
                </a:extLst>
              </p:cNvPr>
              <p:cNvSpPr>
                <a:spLocks noChangeArrowheads="1"/>
              </p:cNvSpPr>
              <p:nvPr/>
            </p:nvSpPr>
            <p:spPr bwMode="auto">
              <a:xfrm>
                <a:off x="421" y="2111"/>
                <a:ext cx="151" cy="15"/>
              </a:xfrm>
              <a:prstGeom prst="rect">
                <a:avLst/>
              </a:prstGeom>
              <a:solidFill>
                <a:srgbClr val="BAD7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70" name="Rectangle 124">
                <a:extLst>
                  <a:ext uri="{FF2B5EF4-FFF2-40B4-BE49-F238E27FC236}">
                    <a16:creationId xmlns:a16="http://schemas.microsoft.com/office/drawing/2014/main" id="{5EF3DA72-B975-D5AF-084D-35BCBDBBE0A8}"/>
                  </a:ext>
                </a:extLst>
              </p:cNvPr>
              <p:cNvSpPr>
                <a:spLocks noChangeArrowheads="1"/>
              </p:cNvSpPr>
              <p:nvPr/>
            </p:nvSpPr>
            <p:spPr bwMode="auto">
              <a:xfrm>
                <a:off x="421" y="2126"/>
                <a:ext cx="151" cy="11"/>
              </a:xfrm>
              <a:prstGeom prst="rect">
                <a:avLst/>
              </a:prstGeom>
              <a:solidFill>
                <a:srgbClr val="BCD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71" name="Rectangle 125">
                <a:extLst>
                  <a:ext uri="{FF2B5EF4-FFF2-40B4-BE49-F238E27FC236}">
                    <a16:creationId xmlns:a16="http://schemas.microsoft.com/office/drawing/2014/main" id="{3103F2FD-9272-DD6A-4F97-0AA12D382E83}"/>
                  </a:ext>
                </a:extLst>
              </p:cNvPr>
              <p:cNvSpPr>
                <a:spLocks noChangeArrowheads="1"/>
              </p:cNvSpPr>
              <p:nvPr/>
            </p:nvSpPr>
            <p:spPr bwMode="auto">
              <a:xfrm>
                <a:off x="421" y="2137"/>
                <a:ext cx="151" cy="14"/>
              </a:xfrm>
              <a:prstGeom prst="rect">
                <a:avLst/>
              </a:prstGeom>
              <a:solidFill>
                <a:srgbClr val="BED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72" name="Rectangle 126">
                <a:extLst>
                  <a:ext uri="{FF2B5EF4-FFF2-40B4-BE49-F238E27FC236}">
                    <a16:creationId xmlns:a16="http://schemas.microsoft.com/office/drawing/2014/main" id="{83AD9796-EFC4-BB21-AA64-3A79D18FB3B6}"/>
                  </a:ext>
                </a:extLst>
              </p:cNvPr>
              <p:cNvSpPr>
                <a:spLocks noChangeArrowheads="1"/>
              </p:cNvSpPr>
              <p:nvPr/>
            </p:nvSpPr>
            <p:spPr bwMode="auto">
              <a:xfrm>
                <a:off x="421" y="2151"/>
                <a:ext cx="151" cy="29"/>
              </a:xfrm>
              <a:prstGeom prst="rect">
                <a:avLst/>
              </a:prstGeom>
              <a:solidFill>
                <a:srgbClr val="C0D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73" name="Rectangle 127">
                <a:extLst>
                  <a:ext uri="{FF2B5EF4-FFF2-40B4-BE49-F238E27FC236}">
                    <a16:creationId xmlns:a16="http://schemas.microsoft.com/office/drawing/2014/main" id="{59A95FEB-4AA0-4E74-8B3C-C8A4CA37D586}"/>
                  </a:ext>
                </a:extLst>
              </p:cNvPr>
              <p:cNvSpPr>
                <a:spLocks noChangeArrowheads="1"/>
              </p:cNvSpPr>
              <p:nvPr/>
            </p:nvSpPr>
            <p:spPr bwMode="auto">
              <a:xfrm>
                <a:off x="421" y="2180"/>
                <a:ext cx="151" cy="25"/>
              </a:xfrm>
              <a:prstGeom prst="rect">
                <a:avLst/>
              </a:prstGeom>
              <a:solidFill>
                <a:srgbClr val="C1DA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74" name="Rectangle 128">
                <a:extLst>
                  <a:ext uri="{FF2B5EF4-FFF2-40B4-BE49-F238E27FC236}">
                    <a16:creationId xmlns:a16="http://schemas.microsoft.com/office/drawing/2014/main" id="{14C5C871-1606-A39E-B346-6C74F4647DFE}"/>
                  </a:ext>
                </a:extLst>
              </p:cNvPr>
              <p:cNvSpPr>
                <a:spLocks noChangeArrowheads="1"/>
              </p:cNvSpPr>
              <p:nvPr/>
            </p:nvSpPr>
            <p:spPr bwMode="auto">
              <a:xfrm>
                <a:off x="421" y="2205"/>
                <a:ext cx="151" cy="29"/>
              </a:xfrm>
              <a:prstGeom prst="rect">
                <a:avLst/>
              </a:prstGeom>
              <a:solidFill>
                <a:srgbClr val="C2DC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75" name="Rectangle 129">
                <a:extLst>
                  <a:ext uri="{FF2B5EF4-FFF2-40B4-BE49-F238E27FC236}">
                    <a16:creationId xmlns:a16="http://schemas.microsoft.com/office/drawing/2014/main" id="{C5BFD2D3-531E-C039-26C1-CF1D0F78FA9D}"/>
                  </a:ext>
                </a:extLst>
              </p:cNvPr>
              <p:cNvSpPr>
                <a:spLocks noChangeArrowheads="1"/>
              </p:cNvSpPr>
              <p:nvPr/>
            </p:nvSpPr>
            <p:spPr bwMode="auto">
              <a:xfrm>
                <a:off x="421" y="2234"/>
                <a:ext cx="151" cy="25"/>
              </a:xfrm>
              <a:prstGeom prst="rect">
                <a:avLst/>
              </a:prstGeom>
              <a:solidFill>
                <a:srgbClr val="C2DE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76" name="Rectangle 130">
                <a:extLst>
                  <a:ext uri="{FF2B5EF4-FFF2-40B4-BE49-F238E27FC236}">
                    <a16:creationId xmlns:a16="http://schemas.microsoft.com/office/drawing/2014/main" id="{64357D43-CFB3-A0FE-A05F-E2877B9A039D}"/>
                  </a:ext>
                </a:extLst>
              </p:cNvPr>
              <p:cNvSpPr>
                <a:spLocks noChangeArrowheads="1"/>
              </p:cNvSpPr>
              <p:nvPr/>
            </p:nvSpPr>
            <p:spPr bwMode="auto">
              <a:xfrm>
                <a:off x="421" y="2259"/>
                <a:ext cx="151" cy="29"/>
              </a:xfrm>
              <a:prstGeom prst="rect">
                <a:avLst/>
              </a:prstGeom>
              <a:solidFill>
                <a:srgbClr val="C3E0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77" name="Rectangle 131">
                <a:extLst>
                  <a:ext uri="{FF2B5EF4-FFF2-40B4-BE49-F238E27FC236}">
                    <a16:creationId xmlns:a16="http://schemas.microsoft.com/office/drawing/2014/main" id="{DD96D229-81C2-3570-B836-62D967481026}"/>
                  </a:ext>
                </a:extLst>
              </p:cNvPr>
              <p:cNvSpPr>
                <a:spLocks noChangeArrowheads="1"/>
              </p:cNvSpPr>
              <p:nvPr/>
            </p:nvSpPr>
            <p:spPr bwMode="auto">
              <a:xfrm>
                <a:off x="421" y="2288"/>
                <a:ext cx="151" cy="25"/>
              </a:xfrm>
              <a:prstGeom prst="rect">
                <a:avLst/>
              </a:prstGeom>
              <a:solidFill>
                <a:srgbClr val="C4E2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78" name="Rectangle 132">
                <a:extLst>
                  <a:ext uri="{FF2B5EF4-FFF2-40B4-BE49-F238E27FC236}">
                    <a16:creationId xmlns:a16="http://schemas.microsoft.com/office/drawing/2014/main" id="{8C30A47A-9540-50D5-8C55-4216E0102FFD}"/>
                  </a:ext>
                </a:extLst>
              </p:cNvPr>
              <p:cNvSpPr>
                <a:spLocks noChangeArrowheads="1"/>
              </p:cNvSpPr>
              <p:nvPr/>
            </p:nvSpPr>
            <p:spPr bwMode="auto">
              <a:xfrm>
                <a:off x="421" y="2313"/>
                <a:ext cx="151" cy="29"/>
              </a:xfrm>
              <a:prstGeom prst="rect">
                <a:avLst/>
              </a:prstGeom>
              <a:solidFill>
                <a:srgbClr val="C4E4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79" name="Rectangle 133">
                <a:extLst>
                  <a:ext uri="{FF2B5EF4-FFF2-40B4-BE49-F238E27FC236}">
                    <a16:creationId xmlns:a16="http://schemas.microsoft.com/office/drawing/2014/main" id="{CB8B784E-C352-1C7C-96BC-0ECF0F4BDB52}"/>
                  </a:ext>
                </a:extLst>
              </p:cNvPr>
              <p:cNvSpPr>
                <a:spLocks noChangeArrowheads="1"/>
              </p:cNvSpPr>
              <p:nvPr/>
            </p:nvSpPr>
            <p:spPr bwMode="auto">
              <a:xfrm>
                <a:off x="421" y="2342"/>
                <a:ext cx="151" cy="25"/>
              </a:xfrm>
              <a:prstGeom prst="rect">
                <a:avLst/>
              </a:prstGeom>
              <a:solidFill>
                <a:srgbClr val="C5E6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80" name="Rectangle 134">
                <a:extLst>
                  <a:ext uri="{FF2B5EF4-FFF2-40B4-BE49-F238E27FC236}">
                    <a16:creationId xmlns:a16="http://schemas.microsoft.com/office/drawing/2014/main" id="{B5CB006D-FC1D-CE1F-8280-32CF84BBA2DD}"/>
                  </a:ext>
                </a:extLst>
              </p:cNvPr>
              <p:cNvSpPr>
                <a:spLocks noChangeArrowheads="1"/>
              </p:cNvSpPr>
              <p:nvPr/>
            </p:nvSpPr>
            <p:spPr bwMode="auto">
              <a:xfrm>
                <a:off x="421" y="2367"/>
                <a:ext cx="151" cy="25"/>
              </a:xfrm>
              <a:prstGeom prst="rect">
                <a:avLst/>
              </a:prstGeom>
              <a:solidFill>
                <a:srgbClr val="C5E8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81" name="Rectangle 135">
                <a:extLst>
                  <a:ext uri="{FF2B5EF4-FFF2-40B4-BE49-F238E27FC236}">
                    <a16:creationId xmlns:a16="http://schemas.microsoft.com/office/drawing/2014/main" id="{865CD84B-D89E-69D3-7567-659D4D8F0F9D}"/>
                  </a:ext>
                </a:extLst>
              </p:cNvPr>
              <p:cNvSpPr>
                <a:spLocks noChangeArrowheads="1"/>
              </p:cNvSpPr>
              <p:nvPr/>
            </p:nvSpPr>
            <p:spPr bwMode="auto">
              <a:xfrm>
                <a:off x="421" y="2392"/>
                <a:ext cx="151" cy="29"/>
              </a:xfrm>
              <a:prstGeom prst="rect">
                <a:avLst/>
              </a:prstGeom>
              <a:solidFill>
                <a:srgbClr val="C6EA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82" name="Rectangle 136">
                <a:extLst>
                  <a:ext uri="{FF2B5EF4-FFF2-40B4-BE49-F238E27FC236}">
                    <a16:creationId xmlns:a16="http://schemas.microsoft.com/office/drawing/2014/main" id="{276AA86C-78D6-FAE0-817A-CC6FAB0FC37A}"/>
                  </a:ext>
                </a:extLst>
              </p:cNvPr>
              <p:cNvSpPr>
                <a:spLocks noChangeArrowheads="1"/>
              </p:cNvSpPr>
              <p:nvPr/>
            </p:nvSpPr>
            <p:spPr bwMode="auto">
              <a:xfrm>
                <a:off x="421" y="2421"/>
                <a:ext cx="151" cy="32"/>
              </a:xfrm>
              <a:prstGeom prst="rect">
                <a:avLst/>
              </a:prstGeom>
              <a:solidFill>
                <a:srgbClr val="C7E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83" name="Rectangle 137">
                <a:extLst>
                  <a:ext uri="{FF2B5EF4-FFF2-40B4-BE49-F238E27FC236}">
                    <a16:creationId xmlns:a16="http://schemas.microsoft.com/office/drawing/2014/main" id="{C5FFA300-D7C5-16F3-041B-636EA9669C03}"/>
                  </a:ext>
                </a:extLst>
              </p:cNvPr>
              <p:cNvSpPr>
                <a:spLocks noChangeArrowheads="1"/>
              </p:cNvSpPr>
              <p:nvPr/>
            </p:nvSpPr>
            <p:spPr bwMode="auto">
              <a:xfrm>
                <a:off x="421" y="2453"/>
                <a:ext cx="151" cy="33"/>
              </a:xfrm>
              <a:prstGeom prst="rect">
                <a:avLst/>
              </a:prstGeom>
              <a:solidFill>
                <a:srgbClr val="C7EE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84" name="Rectangle 138">
                <a:extLst>
                  <a:ext uri="{FF2B5EF4-FFF2-40B4-BE49-F238E27FC236}">
                    <a16:creationId xmlns:a16="http://schemas.microsoft.com/office/drawing/2014/main" id="{C592932D-0D9C-47F3-EB9F-242855A5A5E7}"/>
                  </a:ext>
                </a:extLst>
              </p:cNvPr>
              <p:cNvSpPr>
                <a:spLocks noChangeArrowheads="1"/>
              </p:cNvSpPr>
              <p:nvPr/>
            </p:nvSpPr>
            <p:spPr bwMode="auto">
              <a:xfrm>
                <a:off x="421" y="2486"/>
                <a:ext cx="151" cy="29"/>
              </a:xfrm>
              <a:prstGeom prst="rect">
                <a:avLst/>
              </a:prstGeom>
              <a:solidFill>
                <a:srgbClr val="C8F0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85" name="Rectangle 139">
                <a:extLst>
                  <a:ext uri="{FF2B5EF4-FFF2-40B4-BE49-F238E27FC236}">
                    <a16:creationId xmlns:a16="http://schemas.microsoft.com/office/drawing/2014/main" id="{E118EF4A-08B0-9C48-243E-F539C99FA2A9}"/>
                  </a:ext>
                </a:extLst>
              </p:cNvPr>
              <p:cNvSpPr>
                <a:spLocks noChangeArrowheads="1"/>
              </p:cNvSpPr>
              <p:nvPr/>
            </p:nvSpPr>
            <p:spPr bwMode="auto">
              <a:xfrm>
                <a:off x="421" y="2515"/>
                <a:ext cx="151" cy="28"/>
              </a:xfrm>
              <a:prstGeom prst="rect">
                <a:avLst/>
              </a:prstGeom>
              <a:solidFill>
                <a:srgbClr val="C8F2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86" name="Rectangle 140">
                <a:extLst>
                  <a:ext uri="{FF2B5EF4-FFF2-40B4-BE49-F238E27FC236}">
                    <a16:creationId xmlns:a16="http://schemas.microsoft.com/office/drawing/2014/main" id="{F38CAC21-FF77-9F18-C70F-9D4075C26CB6}"/>
                  </a:ext>
                </a:extLst>
              </p:cNvPr>
              <p:cNvSpPr>
                <a:spLocks noChangeArrowheads="1"/>
              </p:cNvSpPr>
              <p:nvPr/>
            </p:nvSpPr>
            <p:spPr bwMode="auto">
              <a:xfrm>
                <a:off x="421" y="2543"/>
                <a:ext cx="151" cy="26"/>
              </a:xfrm>
              <a:prstGeom prst="rect">
                <a:avLst/>
              </a:prstGeom>
              <a:solidFill>
                <a:srgbClr val="C9F4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87" name="Rectangle 141">
                <a:extLst>
                  <a:ext uri="{FF2B5EF4-FFF2-40B4-BE49-F238E27FC236}">
                    <a16:creationId xmlns:a16="http://schemas.microsoft.com/office/drawing/2014/main" id="{6B7EC609-FF8D-5D41-2C22-E302B91C3942}"/>
                  </a:ext>
                </a:extLst>
              </p:cNvPr>
              <p:cNvSpPr>
                <a:spLocks noChangeArrowheads="1"/>
              </p:cNvSpPr>
              <p:nvPr/>
            </p:nvSpPr>
            <p:spPr bwMode="auto">
              <a:xfrm>
                <a:off x="421" y="2569"/>
                <a:ext cx="151" cy="25"/>
              </a:xfrm>
              <a:prstGeom prst="rect">
                <a:avLst/>
              </a:prstGeom>
              <a:solidFill>
                <a:srgbClr val="C9F6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88" name="Rectangle 142">
                <a:extLst>
                  <a:ext uri="{FF2B5EF4-FFF2-40B4-BE49-F238E27FC236}">
                    <a16:creationId xmlns:a16="http://schemas.microsoft.com/office/drawing/2014/main" id="{E444A6D8-F715-ECF4-CEB4-41C49AAEAD0F}"/>
                  </a:ext>
                </a:extLst>
              </p:cNvPr>
              <p:cNvSpPr>
                <a:spLocks noChangeArrowheads="1"/>
              </p:cNvSpPr>
              <p:nvPr/>
            </p:nvSpPr>
            <p:spPr bwMode="auto">
              <a:xfrm>
                <a:off x="421" y="2594"/>
                <a:ext cx="151" cy="29"/>
              </a:xfrm>
              <a:prstGeom prst="rect">
                <a:avLst/>
              </a:prstGeom>
              <a:solidFill>
                <a:srgbClr val="CAF8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89" name="Rectangle 143">
                <a:extLst>
                  <a:ext uri="{FF2B5EF4-FFF2-40B4-BE49-F238E27FC236}">
                    <a16:creationId xmlns:a16="http://schemas.microsoft.com/office/drawing/2014/main" id="{4316DC7F-C249-0E5F-B1FD-F58ACC8ABDB1}"/>
                  </a:ext>
                </a:extLst>
              </p:cNvPr>
              <p:cNvSpPr>
                <a:spLocks noChangeArrowheads="1"/>
              </p:cNvSpPr>
              <p:nvPr/>
            </p:nvSpPr>
            <p:spPr bwMode="auto">
              <a:xfrm>
                <a:off x="421" y="2623"/>
                <a:ext cx="151" cy="25"/>
              </a:xfrm>
              <a:prstGeom prst="rect">
                <a:avLst/>
              </a:prstGeom>
              <a:solidFill>
                <a:srgbClr val="CBFA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90" name="Rectangle 144">
                <a:extLst>
                  <a:ext uri="{FF2B5EF4-FFF2-40B4-BE49-F238E27FC236}">
                    <a16:creationId xmlns:a16="http://schemas.microsoft.com/office/drawing/2014/main" id="{0B9589ED-2F74-DF72-33FC-183D778FDA9F}"/>
                  </a:ext>
                </a:extLst>
              </p:cNvPr>
              <p:cNvSpPr>
                <a:spLocks noChangeArrowheads="1"/>
              </p:cNvSpPr>
              <p:nvPr/>
            </p:nvSpPr>
            <p:spPr bwMode="auto">
              <a:xfrm>
                <a:off x="421" y="2648"/>
                <a:ext cx="151" cy="29"/>
              </a:xfrm>
              <a:prstGeom prst="rect">
                <a:avLst/>
              </a:prstGeom>
              <a:solidFill>
                <a:srgbClr val="CBFC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91" name="Rectangle 145">
                <a:extLst>
                  <a:ext uri="{FF2B5EF4-FFF2-40B4-BE49-F238E27FC236}">
                    <a16:creationId xmlns:a16="http://schemas.microsoft.com/office/drawing/2014/main" id="{B9BCA4D5-E013-4125-040F-1697EE555376}"/>
                  </a:ext>
                </a:extLst>
              </p:cNvPr>
              <p:cNvSpPr>
                <a:spLocks noChangeArrowheads="1"/>
              </p:cNvSpPr>
              <p:nvPr/>
            </p:nvSpPr>
            <p:spPr bwMode="auto">
              <a:xfrm>
                <a:off x="421" y="2677"/>
                <a:ext cx="151" cy="2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92" name="Rectangle 146">
                <a:extLst>
                  <a:ext uri="{FF2B5EF4-FFF2-40B4-BE49-F238E27FC236}">
                    <a16:creationId xmlns:a16="http://schemas.microsoft.com/office/drawing/2014/main" id="{584C6A2A-265F-84D6-0554-9A309B365C16}"/>
                  </a:ext>
                </a:extLst>
              </p:cNvPr>
              <p:cNvSpPr>
                <a:spLocks noChangeArrowheads="1"/>
              </p:cNvSpPr>
              <p:nvPr/>
            </p:nvSpPr>
            <p:spPr bwMode="auto">
              <a:xfrm>
                <a:off x="473" y="1676"/>
                <a:ext cx="61"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高</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0993" name="Rectangle 147">
                <a:extLst>
                  <a:ext uri="{FF2B5EF4-FFF2-40B4-BE49-F238E27FC236}">
                    <a16:creationId xmlns:a16="http://schemas.microsoft.com/office/drawing/2014/main" id="{C655CEAB-12CE-0518-C307-D510130AB96A}"/>
                  </a:ext>
                </a:extLst>
              </p:cNvPr>
              <p:cNvSpPr>
                <a:spLocks noChangeArrowheads="1"/>
              </p:cNvSpPr>
              <p:nvPr/>
            </p:nvSpPr>
            <p:spPr bwMode="auto">
              <a:xfrm>
                <a:off x="470" y="2565"/>
                <a:ext cx="61"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低</a:t>
                </a:r>
                <a:endParaRPr kumimoji="0" lang="ja-JP" altLang="ja-JP" sz="1800" b="0" i="0" u="none" strike="noStrike" cap="none" normalizeH="0" baseline="0">
                  <a:ln>
                    <a:noFill/>
                  </a:ln>
                  <a:solidFill>
                    <a:schemeClr val="tx1"/>
                  </a:solidFill>
                  <a:effectLst/>
                  <a:latin typeface="Arial" panose="020B0604020202020204" pitchFamily="34" charset="0"/>
                </a:endParaRPr>
              </a:p>
            </p:txBody>
          </p:sp>
          <p:pic>
            <p:nvPicPr>
              <p:cNvPr id="80994" name="Picture 148">
                <a:extLst>
                  <a:ext uri="{FF2B5EF4-FFF2-40B4-BE49-F238E27FC236}">
                    <a16:creationId xmlns:a16="http://schemas.microsoft.com/office/drawing/2014/main" id="{CDE08AF9-A19E-36F2-70AB-80086DE479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 y="2709"/>
                <a:ext cx="130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95" name="Picture 149">
                <a:extLst>
                  <a:ext uri="{FF2B5EF4-FFF2-40B4-BE49-F238E27FC236}">
                    <a16:creationId xmlns:a16="http://schemas.microsoft.com/office/drawing/2014/main" id="{37696394-3B60-885A-BEDD-4A11DEA98F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 y="2709"/>
                <a:ext cx="1307"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96" name="Rectangle 150">
                <a:extLst>
                  <a:ext uri="{FF2B5EF4-FFF2-40B4-BE49-F238E27FC236}">
                    <a16:creationId xmlns:a16="http://schemas.microsoft.com/office/drawing/2014/main" id="{B784DD08-DF97-C9BF-284A-44046EAE5ED4}"/>
                  </a:ext>
                </a:extLst>
              </p:cNvPr>
              <p:cNvSpPr>
                <a:spLocks noChangeArrowheads="1"/>
              </p:cNvSpPr>
              <p:nvPr/>
            </p:nvSpPr>
            <p:spPr bwMode="auto">
              <a:xfrm>
                <a:off x="1697" y="2745"/>
                <a:ext cx="61"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強</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0997" name="Rectangle 151">
                <a:extLst>
                  <a:ext uri="{FF2B5EF4-FFF2-40B4-BE49-F238E27FC236}">
                    <a16:creationId xmlns:a16="http://schemas.microsoft.com/office/drawing/2014/main" id="{7D5CCAED-06D3-9958-1E94-F2A520BE2B91}"/>
                  </a:ext>
                </a:extLst>
              </p:cNvPr>
              <p:cNvSpPr>
                <a:spLocks noChangeArrowheads="1"/>
              </p:cNvSpPr>
              <p:nvPr/>
            </p:nvSpPr>
            <p:spPr bwMode="auto">
              <a:xfrm>
                <a:off x="671" y="2745"/>
                <a:ext cx="61"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低</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0998" name="Rectangle 152">
                <a:extLst>
                  <a:ext uri="{FF2B5EF4-FFF2-40B4-BE49-F238E27FC236}">
                    <a16:creationId xmlns:a16="http://schemas.microsoft.com/office/drawing/2014/main" id="{440DF7A1-EEFE-EB65-33FA-2E56D68279E9}"/>
                  </a:ext>
                </a:extLst>
              </p:cNvPr>
              <p:cNvSpPr>
                <a:spLocks noChangeArrowheads="1"/>
              </p:cNvSpPr>
              <p:nvPr/>
            </p:nvSpPr>
            <p:spPr bwMode="auto">
              <a:xfrm>
                <a:off x="1038" y="2747"/>
                <a:ext cx="230"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1" i="0" u="none" strike="noStrike" cap="none" normalizeH="0" baseline="0">
                    <a:ln>
                      <a:noFill/>
                    </a:ln>
                    <a:solidFill>
                      <a:srgbClr val="002060"/>
                    </a:solidFill>
                    <a:effectLst/>
                    <a:latin typeface="Meiryo UI" panose="020B0604030504040204" pitchFamily="50" charset="-128"/>
                    <a:ea typeface="Meiryo UI" panose="020B0604030504040204" pitchFamily="50" charset="-128"/>
                  </a:rPr>
                  <a:t>総合満足度との相関</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0999" name="Rectangle 153">
                <a:extLst>
                  <a:ext uri="{FF2B5EF4-FFF2-40B4-BE49-F238E27FC236}">
                    <a16:creationId xmlns:a16="http://schemas.microsoft.com/office/drawing/2014/main" id="{8785288A-7492-CACC-0E7A-47ED32C4771A}"/>
                  </a:ext>
                </a:extLst>
              </p:cNvPr>
              <p:cNvSpPr>
                <a:spLocks noChangeArrowheads="1"/>
              </p:cNvSpPr>
              <p:nvPr/>
            </p:nvSpPr>
            <p:spPr bwMode="auto">
              <a:xfrm rot="5400000">
                <a:off x="488" y="1781"/>
                <a:ext cx="3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a:ln>
                      <a:noFill/>
                    </a:ln>
                    <a:solidFill>
                      <a:srgbClr val="002060"/>
                    </a:solidFill>
                    <a:effectLst/>
                    <a:latin typeface="Meiryo UI" panose="020B0604030504040204" pitchFamily="50" charset="-128"/>
                    <a:ea typeface="Meiryo UI" panose="020B0604030504040204" pitchFamily="50" charset="-128"/>
                  </a:rPr>
                  <a:t>「</a:t>
                </a:r>
                <a:endParaRPr kumimoji="0" lang="ja-JP" altLang="ja-JP" sz="1000" b="0" i="0" u="none" strike="noStrike" cap="none" normalizeH="0" baseline="0">
                  <a:ln>
                    <a:noFill/>
                  </a:ln>
                  <a:solidFill>
                    <a:schemeClr val="tx1"/>
                  </a:solidFill>
                  <a:effectLst/>
                  <a:latin typeface="Arial" panose="020B0604020202020204" pitchFamily="34" charset="0"/>
                </a:endParaRPr>
              </a:p>
            </p:txBody>
          </p:sp>
          <p:sp>
            <p:nvSpPr>
              <p:cNvPr id="81000" name="Rectangle 154">
                <a:extLst>
                  <a:ext uri="{FF2B5EF4-FFF2-40B4-BE49-F238E27FC236}">
                    <a16:creationId xmlns:a16="http://schemas.microsoft.com/office/drawing/2014/main" id="{8D35A378-2108-39D2-2F20-C5E20688F831}"/>
                  </a:ext>
                </a:extLst>
              </p:cNvPr>
              <p:cNvSpPr>
                <a:spLocks noChangeArrowheads="1"/>
              </p:cNvSpPr>
              <p:nvPr/>
            </p:nvSpPr>
            <p:spPr bwMode="auto">
              <a:xfrm>
                <a:off x="476" y="1845"/>
                <a:ext cx="4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1" i="0" u="none" strike="noStrike" cap="none" normalizeH="0" baseline="0">
                    <a:ln>
                      <a:noFill/>
                    </a:ln>
                    <a:solidFill>
                      <a:srgbClr val="002060"/>
                    </a:solidFill>
                    <a:effectLst/>
                    <a:latin typeface="Meiryo UI" panose="020B0604030504040204" pitchFamily="50" charset="-128"/>
                    <a:ea typeface="Meiryo UI" panose="020B0604030504040204" pitchFamily="50" charset="-128"/>
                  </a:rPr>
                  <a:t>大</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1001" name="Rectangle 155">
                <a:extLst>
                  <a:ext uri="{FF2B5EF4-FFF2-40B4-BE49-F238E27FC236}">
                    <a16:creationId xmlns:a16="http://schemas.microsoft.com/office/drawing/2014/main" id="{184219B3-6209-329F-76F8-D6FF553992BE}"/>
                  </a:ext>
                </a:extLst>
              </p:cNvPr>
              <p:cNvSpPr>
                <a:spLocks noChangeArrowheads="1"/>
              </p:cNvSpPr>
              <p:nvPr/>
            </p:nvSpPr>
            <p:spPr bwMode="auto">
              <a:xfrm>
                <a:off x="476" y="1912"/>
                <a:ext cx="4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1" i="0" u="none" strike="noStrike" cap="none" normalizeH="0" baseline="0">
                    <a:ln>
                      <a:noFill/>
                    </a:ln>
                    <a:solidFill>
                      <a:srgbClr val="002060"/>
                    </a:solidFill>
                    <a:effectLst/>
                    <a:latin typeface="Meiryo UI" panose="020B0604030504040204" pitchFamily="50" charset="-128"/>
                    <a:ea typeface="Meiryo UI" panose="020B0604030504040204" pitchFamily="50" charset="-128"/>
                  </a:rPr>
                  <a:t>変</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1002" name="Rectangle 156">
                <a:extLst>
                  <a:ext uri="{FF2B5EF4-FFF2-40B4-BE49-F238E27FC236}">
                    <a16:creationId xmlns:a16="http://schemas.microsoft.com/office/drawing/2014/main" id="{1ECF13CC-2D76-C029-6E82-552F8ADD46FC}"/>
                  </a:ext>
                </a:extLst>
              </p:cNvPr>
              <p:cNvSpPr>
                <a:spLocks noChangeArrowheads="1"/>
              </p:cNvSpPr>
              <p:nvPr/>
            </p:nvSpPr>
            <p:spPr bwMode="auto">
              <a:xfrm>
                <a:off x="484" y="1982"/>
                <a:ext cx="46"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1" i="0" u="none" strike="noStrike" cap="none" normalizeH="0" baseline="0">
                    <a:ln>
                      <a:noFill/>
                    </a:ln>
                    <a:solidFill>
                      <a:srgbClr val="002060"/>
                    </a:solidFill>
                    <a:effectLst/>
                    <a:latin typeface="Meiryo UI" panose="020B0604030504040204" pitchFamily="50" charset="-128"/>
                    <a:ea typeface="Meiryo UI" panose="020B0604030504040204" pitchFamily="50" charset="-128"/>
                  </a:rPr>
                  <a:t>そ</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1003" name="Rectangle 157">
                <a:extLst>
                  <a:ext uri="{FF2B5EF4-FFF2-40B4-BE49-F238E27FC236}">
                    <a16:creationId xmlns:a16="http://schemas.microsoft.com/office/drawing/2014/main" id="{D58C0F8E-36AB-05AB-E5CE-3870700CD7FC}"/>
                  </a:ext>
                </a:extLst>
              </p:cNvPr>
              <p:cNvSpPr>
                <a:spLocks noChangeArrowheads="1"/>
              </p:cNvSpPr>
              <p:nvPr/>
            </p:nvSpPr>
            <p:spPr bwMode="auto">
              <a:xfrm>
                <a:off x="484" y="2050"/>
                <a:ext cx="46"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1" i="0" u="none" strike="noStrike" cap="none" normalizeH="0" baseline="0">
                    <a:ln>
                      <a:noFill/>
                    </a:ln>
                    <a:solidFill>
                      <a:srgbClr val="002060"/>
                    </a:solidFill>
                    <a:effectLst/>
                    <a:latin typeface="Meiryo UI" panose="020B0604030504040204" pitchFamily="50" charset="-128"/>
                    <a:ea typeface="Meiryo UI" panose="020B0604030504040204" pitchFamily="50" charset="-128"/>
                  </a:rPr>
                  <a:t>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1004" name="Rectangle 158">
                <a:extLst>
                  <a:ext uri="{FF2B5EF4-FFF2-40B4-BE49-F238E27FC236}">
                    <a16:creationId xmlns:a16="http://schemas.microsoft.com/office/drawing/2014/main" id="{63CD8345-28DB-4144-7000-E7961B73368A}"/>
                  </a:ext>
                </a:extLst>
              </p:cNvPr>
              <p:cNvSpPr>
                <a:spLocks noChangeArrowheads="1"/>
              </p:cNvSpPr>
              <p:nvPr/>
            </p:nvSpPr>
            <p:spPr bwMode="auto">
              <a:xfrm>
                <a:off x="476" y="2117"/>
                <a:ext cx="4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1" i="0" u="none" strike="noStrike" cap="none" normalizeH="0" baseline="0">
                    <a:ln>
                      <a:noFill/>
                    </a:ln>
                    <a:solidFill>
                      <a:srgbClr val="002060"/>
                    </a:solidFill>
                    <a:effectLst/>
                    <a:latin typeface="Meiryo UI" panose="020B0604030504040204" pitchFamily="50" charset="-128"/>
                    <a:ea typeface="Meiryo UI" panose="020B0604030504040204" pitchFamily="50" charset="-128"/>
                  </a:rPr>
                  <a:t>思</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1005" name="Rectangle 159">
                <a:extLst>
                  <a:ext uri="{FF2B5EF4-FFF2-40B4-BE49-F238E27FC236}">
                    <a16:creationId xmlns:a16="http://schemas.microsoft.com/office/drawing/2014/main" id="{AF7B6E7F-3E0B-52D1-D35C-EC476D172DB3}"/>
                  </a:ext>
                </a:extLst>
              </p:cNvPr>
              <p:cNvSpPr>
                <a:spLocks noChangeArrowheads="1"/>
              </p:cNvSpPr>
              <p:nvPr/>
            </p:nvSpPr>
            <p:spPr bwMode="auto">
              <a:xfrm>
                <a:off x="484" y="2187"/>
                <a:ext cx="46"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1" i="0" u="none" strike="noStrike" cap="none" normalizeH="0" baseline="0">
                    <a:ln>
                      <a:noFill/>
                    </a:ln>
                    <a:solidFill>
                      <a:srgbClr val="002060"/>
                    </a:solidFill>
                    <a:effectLst/>
                    <a:latin typeface="Meiryo UI" panose="020B0604030504040204" pitchFamily="50" charset="-128"/>
                    <a:ea typeface="Meiryo UI" panose="020B0604030504040204" pitchFamily="50" charset="-128"/>
                  </a:rPr>
                  <a:t>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1006" name="Rectangle 160">
                <a:extLst>
                  <a:ext uri="{FF2B5EF4-FFF2-40B4-BE49-F238E27FC236}">
                    <a16:creationId xmlns:a16="http://schemas.microsoft.com/office/drawing/2014/main" id="{4CF507C1-E721-E826-8F42-D9ABAF78C36B}"/>
                  </a:ext>
                </a:extLst>
              </p:cNvPr>
              <p:cNvSpPr>
                <a:spLocks noChangeArrowheads="1"/>
              </p:cNvSpPr>
              <p:nvPr/>
            </p:nvSpPr>
            <p:spPr bwMode="auto">
              <a:xfrm rot="5400000">
                <a:off x="478" y="2221"/>
                <a:ext cx="3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a:ln>
                      <a:noFill/>
                    </a:ln>
                    <a:solidFill>
                      <a:srgbClr val="002060"/>
                    </a:solidFill>
                    <a:effectLst/>
                    <a:latin typeface="Meiryo UI" panose="020B0604030504040204" pitchFamily="50" charset="-128"/>
                    <a:ea typeface="Meiryo UI" panose="020B0604030504040204" pitchFamily="50" charset="-128"/>
                  </a:rPr>
                  <a:t>」</a:t>
                </a:r>
                <a:endParaRPr kumimoji="0" lang="ja-JP" altLang="ja-JP" sz="1000" b="0" i="0" u="none" strike="noStrike" cap="none" normalizeH="0" baseline="0">
                  <a:ln>
                    <a:noFill/>
                  </a:ln>
                  <a:solidFill>
                    <a:schemeClr val="tx1"/>
                  </a:solidFill>
                  <a:effectLst/>
                  <a:latin typeface="Arial" panose="020B0604020202020204" pitchFamily="34" charset="0"/>
                </a:endParaRPr>
              </a:p>
            </p:txBody>
          </p:sp>
          <p:sp>
            <p:nvSpPr>
              <p:cNvPr id="81007" name="Rectangle 161">
                <a:extLst>
                  <a:ext uri="{FF2B5EF4-FFF2-40B4-BE49-F238E27FC236}">
                    <a16:creationId xmlns:a16="http://schemas.microsoft.com/office/drawing/2014/main" id="{BA99ED43-E610-99BA-D518-A7E9865CF089}"/>
                  </a:ext>
                </a:extLst>
              </p:cNvPr>
              <p:cNvSpPr>
                <a:spLocks noChangeArrowheads="1"/>
              </p:cNvSpPr>
              <p:nvPr/>
            </p:nvSpPr>
            <p:spPr bwMode="auto">
              <a:xfrm>
                <a:off x="480" y="2306"/>
                <a:ext cx="4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1" i="0" u="none" strike="noStrike" cap="none" normalizeH="0" baseline="0">
                    <a:ln>
                      <a:noFill/>
                    </a:ln>
                    <a:solidFill>
                      <a:srgbClr val="002060"/>
                    </a:solidFill>
                    <a:effectLst/>
                    <a:latin typeface="Meiryo UI" panose="020B0604030504040204" pitchFamily="50" charset="-128"/>
                    <a:ea typeface="Meiryo UI" panose="020B0604030504040204" pitchFamily="50" charset="-128"/>
                  </a:rPr>
                  <a:t>の</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1008" name="Rectangle 162">
                <a:extLst>
                  <a:ext uri="{FF2B5EF4-FFF2-40B4-BE49-F238E27FC236}">
                    <a16:creationId xmlns:a16="http://schemas.microsoft.com/office/drawing/2014/main" id="{8E6524F7-244F-6AE3-6A03-877FB00C945E}"/>
                  </a:ext>
                </a:extLst>
              </p:cNvPr>
              <p:cNvSpPr>
                <a:spLocks noChangeArrowheads="1"/>
              </p:cNvSpPr>
              <p:nvPr/>
            </p:nvSpPr>
            <p:spPr bwMode="auto">
              <a:xfrm>
                <a:off x="476" y="2378"/>
                <a:ext cx="4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1" i="0" u="none" strike="noStrike" cap="none" normalizeH="0" baseline="0">
                    <a:ln>
                      <a:noFill/>
                    </a:ln>
                    <a:solidFill>
                      <a:srgbClr val="002060"/>
                    </a:solidFill>
                    <a:effectLst/>
                    <a:latin typeface="Meiryo UI" panose="020B0604030504040204" pitchFamily="50" charset="-128"/>
                    <a:ea typeface="Meiryo UI" panose="020B0604030504040204" pitchFamily="50" charset="-128"/>
                  </a:rPr>
                  <a:t>割</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1009" name="Rectangle 163">
                <a:extLst>
                  <a:ext uri="{FF2B5EF4-FFF2-40B4-BE49-F238E27FC236}">
                    <a16:creationId xmlns:a16="http://schemas.microsoft.com/office/drawing/2014/main" id="{C9EA4037-A6A6-08AC-5ACD-FAA92D3D037B}"/>
                  </a:ext>
                </a:extLst>
              </p:cNvPr>
              <p:cNvSpPr>
                <a:spLocks noChangeArrowheads="1"/>
              </p:cNvSpPr>
              <p:nvPr/>
            </p:nvSpPr>
            <p:spPr bwMode="auto">
              <a:xfrm>
                <a:off x="476" y="2446"/>
                <a:ext cx="4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1" i="0" u="none" strike="noStrike" cap="none" normalizeH="0" baseline="0">
                    <a:ln>
                      <a:noFill/>
                    </a:ln>
                    <a:solidFill>
                      <a:srgbClr val="002060"/>
                    </a:solidFill>
                    <a:effectLst/>
                    <a:latin typeface="Meiryo UI" panose="020B0604030504040204" pitchFamily="50" charset="-128"/>
                    <a:ea typeface="Meiryo UI" panose="020B0604030504040204" pitchFamily="50" charset="-128"/>
                  </a:rPr>
                  <a:t>合</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1010" name="Rectangle 164">
                <a:extLst>
                  <a:ext uri="{FF2B5EF4-FFF2-40B4-BE49-F238E27FC236}">
                    <a16:creationId xmlns:a16="http://schemas.microsoft.com/office/drawing/2014/main" id="{B8D0A09C-8668-0174-E418-ED30067106E4}"/>
                  </a:ext>
                </a:extLst>
              </p:cNvPr>
              <p:cNvSpPr>
                <a:spLocks noChangeArrowheads="1"/>
              </p:cNvSpPr>
              <p:nvPr/>
            </p:nvSpPr>
            <p:spPr bwMode="auto">
              <a:xfrm>
                <a:off x="1258" y="1959"/>
                <a:ext cx="119"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現在の</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1011" name="Rectangle 165">
                <a:extLst>
                  <a:ext uri="{FF2B5EF4-FFF2-40B4-BE49-F238E27FC236}">
                    <a16:creationId xmlns:a16="http://schemas.microsoft.com/office/drawing/2014/main" id="{67352F2F-CBF0-5F7B-CB1E-29BAF1FFF966}"/>
                  </a:ext>
                </a:extLst>
              </p:cNvPr>
              <p:cNvSpPr>
                <a:spLocks noChangeArrowheads="1"/>
              </p:cNvSpPr>
              <p:nvPr/>
            </p:nvSpPr>
            <p:spPr bwMode="auto">
              <a:xfrm>
                <a:off x="1417" y="195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1012" name="Rectangle 166">
                <a:extLst>
                  <a:ext uri="{FF2B5EF4-FFF2-40B4-BE49-F238E27FC236}">
                    <a16:creationId xmlns:a16="http://schemas.microsoft.com/office/drawing/2014/main" id="{C5B316B3-971D-4D8A-6487-B6EFB7813DC7}"/>
                  </a:ext>
                </a:extLst>
              </p:cNvPr>
              <p:cNvSpPr>
                <a:spLocks noChangeArrowheads="1"/>
              </p:cNvSpPr>
              <p:nvPr/>
            </p:nvSpPr>
            <p:spPr bwMode="auto">
              <a:xfrm>
                <a:off x="1445" y="1959"/>
                <a:ext cx="339"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700" b="1"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r>
                  <a:rPr kumimoji="0" lang="ja-JP" altLang="en-US" sz="700" b="1"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総合満足度</a:t>
                </a:r>
                <a:r>
                  <a:rPr kumimoji="0" lang="en-US" altLang="ja-JP" sz="700" b="1"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p>
            </p:txBody>
          </p:sp>
          <p:sp>
            <p:nvSpPr>
              <p:cNvPr id="81013" name="Rectangle 167">
                <a:extLst>
                  <a:ext uri="{FF2B5EF4-FFF2-40B4-BE49-F238E27FC236}">
                    <a16:creationId xmlns:a16="http://schemas.microsoft.com/office/drawing/2014/main" id="{2F5E0FA9-6D61-8DB8-1737-B0AEC9DCB99B}"/>
                  </a:ext>
                </a:extLst>
              </p:cNvPr>
              <p:cNvSpPr>
                <a:spLocks noChangeArrowheads="1"/>
              </p:cNvSpPr>
              <p:nvPr/>
            </p:nvSpPr>
            <p:spPr bwMode="auto">
              <a:xfrm>
                <a:off x="1712" y="195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1014" name="Rectangle 168">
                <a:extLst>
                  <a:ext uri="{FF2B5EF4-FFF2-40B4-BE49-F238E27FC236}">
                    <a16:creationId xmlns:a16="http://schemas.microsoft.com/office/drawing/2014/main" id="{7A5A22D0-4FF0-5949-2557-8159F7CF2059}"/>
                  </a:ext>
                </a:extLst>
              </p:cNvPr>
              <p:cNvSpPr>
                <a:spLocks noChangeArrowheads="1"/>
              </p:cNvSpPr>
              <p:nvPr/>
            </p:nvSpPr>
            <p:spPr bwMode="auto">
              <a:xfrm>
                <a:off x="1258" y="2049"/>
                <a:ext cx="184"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を支える要素</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1015" name="Rectangle 169">
                <a:extLst>
                  <a:ext uri="{FF2B5EF4-FFF2-40B4-BE49-F238E27FC236}">
                    <a16:creationId xmlns:a16="http://schemas.microsoft.com/office/drawing/2014/main" id="{6161603A-0533-F654-7C78-E21C5BDBF5E8}"/>
                  </a:ext>
                </a:extLst>
              </p:cNvPr>
              <p:cNvSpPr>
                <a:spLocks noChangeArrowheads="1"/>
              </p:cNvSpPr>
              <p:nvPr/>
            </p:nvSpPr>
            <p:spPr bwMode="auto">
              <a:xfrm>
                <a:off x="1258" y="2193"/>
                <a:ext cx="119"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今後、</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1016" name="Rectangle 170">
                <a:extLst>
                  <a:ext uri="{FF2B5EF4-FFF2-40B4-BE49-F238E27FC236}">
                    <a16:creationId xmlns:a16="http://schemas.microsoft.com/office/drawing/2014/main" id="{B5C9F882-630E-CBC4-0257-C6A7DC821211}"/>
                  </a:ext>
                </a:extLst>
              </p:cNvPr>
              <p:cNvSpPr>
                <a:spLocks noChangeArrowheads="1"/>
              </p:cNvSpPr>
              <p:nvPr/>
            </p:nvSpPr>
            <p:spPr bwMode="auto">
              <a:xfrm>
                <a:off x="1402" y="219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1017" name="Rectangle 171">
                <a:extLst>
                  <a:ext uri="{FF2B5EF4-FFF2-40B4-BE49-F238E27FC236}">
                    <a16:creationId xmlns:a16="http://schemas.microsoft.com/office/drawing/2014/main" id="{549C1817-ABFB-3BF3-6995-17D37947FE08}"/>
                  </a:ext>
                </a:extLst>
              </p:cNvPr>
              <p:cNvSpPr>
                <a:spLocks noChangeArrowheads="1"/>
              </p:cNvSpPr>
              <p:nvPr/>
            </p:nvSpPr>
            <p:spPr bwMode="auto">
              <a:xfrm>
                <a:off x="1431" y="2193"/>
                <a:ext cx="38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ja-JP" sz="800">
                    <a:latin typeface="Meiryo UI" panose="020B0604030504040204" pitchFamily="50" charset="-128"/>
                    <a:ea typeface="Meiryo UI" panose="020B0604030504040204" pitchFamily="50" charset="-128"/>
                  </a:rPr>
                  <a:t>｢</a:t>
                </a:r>
                <a:r>
                  <a:rPr kumimoji="0" lang="ja-JP" altLang="ja-JP" sz="700" b="1"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総合満足度</a:t>
                </a:r>
                <a:r>
                  <a:rPr kumimoji="0" lang="en-US" altLang="ja-JP" sz="700" b="1"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1018" name="Rectangle 172">
                <a:extLst>
                  <a:ext uri="{FF2B5EF4-FFF2-40B4-BE49-F238E27FC236}">
                    <a16:creationId xmlns:a16="http://schemas.microsoft.com/office/drawing/2014/main" id="{865ACC48-A77C-5381-0CB0-CD5E1C07E989}"/>
                  </a:ext>
                </a:extLst>
              </p:cNvPr>
              <p:cNvSpPr>
                <a:spLocks noChangeArrowheads="1"/>
              </p:cNvSpPr>
              <p:nvPr/>
            </p:nvSpPr>
            <p:spPr bwMode="auto">
              <a:xfrm>
                <a:off x="1701" y="2193"/>
                <a:ext cx="2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1019" name="Rectangle 173">
                <a:extLst>
                  <a:ext uri="{FF2B5EF4-FFF2-40B4-BE49-F238E27FC236}">
                    <a16:creationId xmlns:a16="http://schemas.microsoft.com/office/drawing/2014/main" id="{FC660697-FB97-1817-8213-C3183F11EF01}"/>
                  </a:ext>
                </a:extLst>
              </p:cNvPr>
              <p:cNvSpPr>
                <a:spLocks noChangeArrowheads="1"/>
              </p:cNvSpPr>
              <p:nvPr/>
            </p:nvSpPr>
            <p:spPr bwMode="auto">
              <a:xfrm>
                <a:off x="1258" y="2283"/>
                <a:ext cx="213"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を高めるために</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1020" name="Rectangle 174">
                <a:extLst>
                  <a:ext uri="{FF2B5EF4-FFF2-40B4-BE49-F238E27FC236}">
                    <a16:creationId xmlns:a16="http://schemas.microsoft.com/office/drawing/2014/main" id="{5C2A719F-23C4-8F43-2D5B-D659CEB5D3F3}"/>
                  </a:ext>
                </a:extLst>
              </p:cNvPr>
              <p:cNvSpPr>
                <a:spLocks noChangeArrowheads="1"/>
              </p:cNvSpPr>
              <p:nvPr/>
            </p:nvSpPr>
            <p:spPr bwMode="auto">
              <a:xfrm>
                <a:off x="1258" y="2371"/>
                <a:ext cx="31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優先的に対応するべき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1021" name="Rectangle 175">
                <a:extLst>
                  <a:ext uri="{FF2B5EF4-FFF2-40B4-BE49-F238E27FC236}">
                    <a16:creationId xmlns:a16="http://schemas.microsoft.com/office/drawing/2014/main" id="{A5C69AC1-420B-27CB-7505-75F9070BCCBE}"/>
                  </a:ext>
                </a:extLst>
              </p:cNvPr>
              <p:cNvSpPr>
                <a:spLocks noChangeArrowheads="1"/>
              </p:cNvSpPr>
              <p:nvPr/>
            </p:nvSpPr>
            <p:spPr bwMode="auto">
              <a:xfrm>
                <a:off x="1258" y="2457"/>
                <a:ext cx="90"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要素</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1022" name="Rectangle 176">
                <a:extLst>
                  <a:ext uri="{FF2B5EF4-FFF2-40B4-BE49-F238E27FC236}">
                    <a16:creationId xmlns:a16="http://schemas.microsoft.com/office/drawing/2014/main" id="{E899CB60-97F3-1549-976A-2F7B62BAE5BD}"/>
                  </a:ext>
                </a:extLst>
              </p:cNvPr>
              <p:cNvSpPr>
                <a:spLocks noChangeArrowheads="1"/>
              </p:cNvSpPr>
              <p:nvPr/>
            </p:nvSpPr>
            <p:spPr bwMode="auto">
              <a:xfrm>
                <a:off x="611" y="1955"/>
                <a:ext cx="280"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a:ln>
                      <a:noFill/>
                    </a:ln>
                    <a:solidFill>
                      <a:srgbClr val="7F7F7F"/>
                    </a:solidFill>
                    <a:effectLst/>
                    <a:latin typeface="Meiryo UI" panose="020B0604030504040204" pitchFamily="50" charset="-128"/>
                    <a:ea typeface="Meiryo UI" panose="020B0604030504040204" pitchFamily="50" charset="-128"/>
                  </a:rPr>
                  <a:t>現状を維持するべき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1023" name="Rectangle 177">
                <a:extLst>
                  <a:ext uri="{FF2B5EF4-FFF2-40B4-BE49-F238E27FC236}">
                    <a16:creationId xmlns:a16="http://schemas.microsoft.com/office/drawing/2014/main" id="{EC9FA622-0582-3E50-D4BE-C90F39399E25}"/>
                  </a:ext>
                </a:extLst>
              </p:cNvPr>
              <p:cNvSpPr>
                <a:spLocks noChangeArrowheads="1"/>
              </p:cNvSpPr>
              <p:nvPr/>
            </p:nvSpPr>
            <p:spPr bwMode="auto">
              <a:xfrm>
                <a:off x="611" y="2045"/>
                <a:ext cx="89"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a:ln>
                      <a:noFill/>
                    </a:ln>
                    <a:solidFill>
                      <a:srgbClr val="7F7F7F"/>
                    </a:solidFill>
                    <a:effectLst/>
                    <a:latin typeface="Meiryo UI" panose="020B0604030504040204" pitchFamily="50" charset="-128"/>
                    <a:ea typeface="Meiryo UI" panose="020B0604030504040204" pitchFamily="50" charset="-128"/>
                  </a:rPr>
                  <a:t>要素</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1024" name="Rectangle 178">
                <a:extLst>
                  <a:ext uri="{FF2B5EF4-FFF2-40B4-BE49-F238E27FC236}">
                    <a16:creationId xmlns:a16="http://schemas.microsoft.com/office/drawing/2014/main" id="{8E7FC76A-316C-BAAC-9826-173F0E5113F1}"/>
                  </a:ext>
                </a:extLst>
              </p:cNvPr>
              <p:cNvSpPr>
                <a:spLocks noChangeArrowheads="1"/>
              </p:cNvSpPr>
              <p:nvPr/>
            </p:nvSpPr>
            <p:spPr bwMode="auto">
              <a:xfrm>
                <a:off x="611" y="2191"/>
                <a:ext cx="25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a:ln>
                      <a:noFill/>
                    </a:ln>
                    <a:solidFill>
                      <a:srgbClr val="7F7F7F"/>
                    </a:solidFill>
                    <a:effectLst/>
                    <a:latin typeface="Meiryo UI" panose="020B0604030504040204" pitchFamily="50" charset="-128"/>
                    <a:ea typeface="Meiryo UI" panose="020B0604030504040204" pitchFamily="50" charset="-128"/>
                  </a:rPr>
                  <a:t>現状は関心が低い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1025" name="Rectangle 179">
                <a:extLst>
                  <a:ext uri="{FF2B5EF4-FFF2-40B4-BE49-F238E27FC236}">
                    <a16:creationId xmlns:a16="http://schemas.microsoft.com/office/drawing/2014/main" id="{3760F63E-F5F2-C996-A882-6EB48BBC506F}"/>
                  </a:ext>
                </a:extLst>
              </p:cNvPr>
              <p:cNvSpPr>
                <a:spLocks noChangeArrowheads="1"/>
              </p:cNvSpPr>
              <p:nvPr/>
            </p:nvSpPr>
            <p:spPr bwMode="auto">
              <a:xfrm>
                <a:off x="611" y="2281"/>
                <a:ext cx="89"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700" b="1" i="0" u="none" strike="noStrike" cap="none" normalizeH="0" baseline="0">
                    <a:ln>
                      <a:noFill/>
                    </a:ln>
                    <a:solidFill>
                      <a:srgbClr val="7F7F7F"/>
                    </a:solidFill>
                    <a:effectLst/>
                    <a:latin typeface="Meiryo UI" panose="020B0604030504040204" pitchFamily="50" charset="-128"/>
                    <a:ea typeface="Meiryo UI" panose="020B0604030504040204" pitchFamily="50" charset="-128"/>
                  </a:rPr>
                  <a:t>要素</a:t>
                </a:r>
                <a:endParaRPr kumimoji="0" lang="ja-JP" altLang="ja-JP" sz="1800" b="0" i="0" u="none" strike="noStrike" cap="none" normalizeH="0" baseline="0">
                  <a:ln>
                    <a:noFill/>
                  </a:ln>
                  <a:solidFill>
                    <a:schemeClr val="tx1"/>
                  </a:solidFill>
                  <a:effectLst/>
                  <a:latin typeface="Arial" panose="020B0604020202020204" pitchFamily="34" charset="0"/>
                </a:endParaRPr>
              </a:p>
            </p:txBody>
          </p:sp>
        </p:grpSp>
        <p:pic>
          <p:nvPicPr>
            <p:cNvPr id="14" name="図 13">
              <a:extLst>
                <a:ext uri="{FF2B5EF4-FFF2-40B4-BE49-F238E27FC236}">
                  <a16:creationId xmlns:a16="http://schemas.microsoft.com/office/drawing/2014/main" id="{2CAF0583-7EDC-896A-1833-75468A4F730C}"/>
                </a:ext>
              </a:extLst>
            </p:cNvPr>
            <p:cNvPicPr>
              <a:picLocks noChangeAspect="1"/>
            </p:cNvPicPr>
            <p:nvPr/>
          </p:nvPicPr>
          <p:blipFill>
            <a:blip r:embed="rId7"/>
            <a:stretch>
              <a:fillRect/>
            </a:stretch>
          </p:blipFill>
          <p:spPr>
            <a:xfrm>
              <a:off x="3601740" y="5434239"/>
              <a:ext cx="2263354" cy="999528"/>
            </a:xfrm>
            <a:prstGeom prst="rect">
              <a:avLst/>
            </a:prstGeom>
          </p:spPr>
        </p:pic>
        <p:pic>
          <p:nvPicPr>
            <p:cNvPr id="15" name="図 14">
              <a:extLst>
                <a:ext uri="{FF2B5EF4-FFF2-40B4-BE49-F238E27FC236}">
                  <a16:creationId xmlns:a16="http://schemas.microsoft.com/office/drawing/2014/main" id="{F3ADD6B4-81A7-BBD4-C58B-06BFE4087366}"/>
                </a:ext>
              </a:extLst>
            </p:cNvPr>
            <p:cNvPicPr>
              <a:picLocks noChangeAspect="1"/>
            </p:cNvPicPr>
            <p:nvPr/>
          </p:nvPicPr>
          <p:blipFill>
            <a:blip r:embed="rId8"/>
            <a:stretch>
              <a:fillRect/>
            </a:stretch>
          </p:blipFill>
          <p:spPr>
            <a:xfrm>
              <a:off x="6498411" y="5395666"/>
              <a:ext cx="1455342" cy="748581"/>
            </a:xfrm>
            <a:prstGeom prst="rect">
              <a:avLst/>
            </a:prstGeom>
          </p:spPr>
        </p:pic>
        <p:pic>
          <p:nvPicPr>
            <p:cNvPr id="16" name="図 15">
              <a:extLst>
                <a:ext uri="{FF2B5EF4-FFF2-40B4-BE49-F238E27FC236}">
                  <a16:creationId xmlns:a16="http://schemas.microsoft.com/office/drawing/2014/main" id="{BD7736F5-7424-7880-D104-921CA618C38C}"/>
                </a:ext>
              </a:extLst>
            </p:cNvPr>
            <p:cNvPicPr>
              <a:picLocks noChangeAspect="1"/>
            </p:cNvPicPr>
            <p:nvPr/>
          </p:nvPicPr>
          <p:blipFill>
            <a:blip r:embed="rId9"/>
            <a:stretch>
              <a:fillRect/>
            </a:stretch>
          </p:blipFill>
          <p:spPr>
            <a:xfrm>
              <a:off x="632813" y="5395666"/>
              <a:ext cx="2518345" cy="1157661"/>
            </a:xfrm>
            <a:prstGeom prst="rect">
              <a:avLst/>
            </a:prstGeom>
          </p:spPr>
        </p:pic>
      </p:grpSp>
    </p:spTree>
    <p:extLst>
      <p:ext uri="{BB962C8B-B14F-4D97-AF65-F5344CB8AC3E}">
        <p14:creationId xmlns:p14="http://schemas.microsoft.com/office/powerpoint/2010/main" val="2997590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63ADC-1498-8052-1FCD-84E17FD120CD}"/>
            </a:ext>
          </a:extLst>
        </p:cNvPr>
        <p:cNvGrpSpPr/>
        <p:nvPr/>
      </p:nvGrpSpPr>
      <p:grpSpPr>
        <a:xfrm>
          <a:off x="0" y="0"/>
          <a:ext cx="0" cy="0"/>
          <a:chOff x="0" y="0"/>
          <a:chExt cx="0" cy="0"/>
        </a:xfrm>
      </p:grpSpPr>
      <p:sp>
        <p:nvSpPr>
          <p:cNvPr id="80898" name="Rectangle 2">
            <a:extLst>
              <a:ext uri="{FF2B5EF4-FFF2-40B4-BE49-F238E27FC236}">
                <a16:creationId xmlns:a16="http://schemas.microsoft.com/office/drawing/2014/main" id="{4602491D-350D-14EE-5027-690E2924B5D9}"/>
              </a:ext>
            </a:extLst>
          </p:cNvPr>
          <p:cNvSpPr>
            <a:spLocks noGrp="1" noChangeArrowheads="1"/>
          </p:cNvSpPr>
          <p:nvPr>
            <p:ph type="title"/>
          </p:nvPr>
        </p:nvSpPr>
        <p:spPr/>
        <p:txBody>
          <a:bodyPr/>
          <a:lstStyle/>
          <a:p>
            <a:r>
              <a:rPr lang="ja-JP" altLang="en-US"/>
              <a:t>総合満足度と体験内容</a:t>
            </a:r>
          </a:p>
        </p:txBody>
      </p:sp>
      <p:sp>
        <p:nvSpPr>
          <p:cNvPr id="12" name="スライド番号プレースホルダー 11">
            <a:extLst>
              <a:ext uri="{FF2B5EF4-FFF2-40B4-BE49-F238E27FC236}">
                <a16:creationId xmlns:a16="http://schemas.microsoft.com/office/drawing/2014/main" id="{1520C0FD-41C0-59BB-5992-F5257E666F50}"/>
              </a:ext>
            </a:extLst>
          </p:cNvPr>
          <p:cNvSpPr>
            <a:spLocks noGrp="1"/>
          </p:cNvSpPr>
          <p:nvPr>
            <p:ph type="sldNum" sz="quarter" idx="11"/>
          </p:nvPr>
        </p:nvSpPr>
        <p:spPr/>
        <p:txBody>
          <a:bodyPr/>
          <a:lstStyle/>
          <a:p>
            <a:fld id="{4C61DD7A-5600-49A5-A932-0B0465818850}" type="slidenum">
              <a:rPr lang="en-US" altLang="ja-JP" smtClean="0"/>
              <a:pPr/>
              <a:t>37</a:t>
            </a:fld>
            <a:endParaRPr lang="en-US" altLang="ja-JP"/>
          </a:p>
        </p:txBody>
      </p:sp>
      <p:sp>
        <p:nvSpPr>
          <p:cNvPr id="3" name="フッター プレースホルダー 2">
            <a:extLst>
              <a:ext uri="{FF2B5EF4-FFF2-40B4-BE49-F238E27FC236}">
                <a16:creationId xmlns:a16="http://schemas.microsoft.com/office/drawing/2014/main" id="{6FF19A91-4BBE-27AC-DEB6-CAFA5C735A66}"/>
              </a:ext>
            </a:extLst>
          </p:cNvPr>
          <p:cNvSpPr>
            <a:spLocks noGrp="1"/>
          </p:cNvSpPr>
          <p:nvPr>
            <p:ph type="ftr" sz="quarter" idx="3"/>
          </p:nvPr>
        </p:nvSpPr>
        <p:spPr/>
        <p:txBody>
          <a:bodyPr/>
          <a:lstStyle/>
          <a:p>
            <a:r>
              <a:rPr lang="zh-TW" altLang="en-US">
                <a:solidFill>
                  <a:schemeClr val="tx1">
                    <a:lumMod val="65000"/>
                    <a:lumOff val="35000"/>
                  </a:schemeClr>
                </a:solidFill>
              </a:rPr>
              <a:t>来訪者満足度調査</a:t>
            </a:r>
            <a:r>
              <a:rPr lang="en-US" altLang="zh-TW">
                <a:solidFill>
                  <a:schemeClr val="tx1">
                    <a:lumMod val="65000"/>
                    <a:lumOff val="35000"/>
                  </a:schemeClr>
                </a:solidFill>
              </a:rPr>
              <a:t>202</a:t>
            </a:r>
            <a:r>
              <a:rPr lang="en-US" altLang="ja-JP">
                <a:solidFill>
                  <a:schemeClr val="tx1">
                    <a:lumMod val="65000"/>
                    <a:lumOff val="35000"/>
                  </a:schemeClr>
                </a:solidFill>
              </a:rPr>
              <a:t>5</a:t>
            </a:r>
            <a:r>
              <a:rPr lang="en-US" altLang="zh-TW">
                <a:solidFill>
                  <a:schemeClr val="tx1">
                    <a:lumMod val="65000"/>
                    <a:lumOff val="35000"/>
                  </a:schemeClr>
                </a:solidFill>
              </a:rPr>
              <a:t>【</a:t>
            </a:r>
            <a:r>
              <a:rPr lang="zh-TW" altLang="en-US">
                <a:solidFill>
                  <a:schemeClr val="tx1">
                    <a:lumMod val="65000"/>
                    <a:lumOff val="35000"/>
                  </a:schemeClr>
                </a:solidFill>
              </a:rPr>
              <a:t>南紀白浜</a:t>
            </a:r>
            <a:r>
              <a:rPr lang="en-US" altLang="zh-TW">
                <a:solidFill>
                  <a:schemeClr val="tx1">
                    <a:lumMod val="65000"/>
                    <a:lumOff val="35000"/>
                  </a:schemeClr>
                </a:solidFill>
              </a:rPr>
              <a:t>】</a:t>
            </a:r>
            <a:endParaRPr lang="en-US" altLang="ja-JP">
              <a:solidFill>
                <a:schemeClr val="tx1">
                  <a:lumMod val="65000"/>
                  <a:lumOff val="35000"/>
                </a:schemeClr>
              </a:solidFill>
            </a:endParaRPr>
          </a:p>
        </p:txBody>
      </p:sp>
      <p:sp>
        <p:nvSpPr>
          <p:cNvPr id="5" name="コンテンツ プレースホルダー 4">
            <a:extLst>
              <a:ext uri="{FF2B5EF4-FFF2-40B4-BE49-F238E27FC236}">
                <a16:creationId xmlns:a16="http://schemas.microsoft.com/office/drawing/2014/main" id="{13AD2AA3-D069-0191-FE70-22AA77A29015}"/>
              </a:ext>
            </a:extLst>
          </p:cNvPr>
          <p:cNvSpPr>
            <a:spLocks noGrp="1"/>
          </p:cNvSpPr>
          <p:nvPr>
            <p:ph sz="quarter" idx="12"/>
          </p:nvPr>
        </p:nvSpPr>
        <p:spPr/>
        <p:txBody>
          <a:bodyPr lIns="91440" tIns="45720" rIns="91440" bIns="45720" anchor="t"/>
          <a:lstStyle/>
          <a:p>
            <a:pPr marL="360045"/>
            <a:r>
              <a:rPr lang="ja-JP" altLang="en-US"/>
              <a:t>現在の総合満足度を支えている体験は「地元住民とのコミュニケーション」「温泉」</a:t>
            </a:r>
            <a:endParaRPr lang="en-US" altLang="ja-JP"/>
          </a:p>
          <a:p>
            <a:pPr marL="360045"/>
            <a:r>
              <a:rPr lang="ja-JP" altLang="en-US">
                <a:ea typeface="BIZ UDゴシック"/>
              </a:rPr>
              <a:t>今後優先的に対応すべき体験は「有料の体験ツアーや体験プログラム」「山でのアクティビティ」</a:t>
            </a:r>
          </a:p>
          <a:p>
            <a:pPr lvl="3"/>
            <a:endParaRPr lang="en-US" altLang="ja-JP"/>
          </a:p>
        </p:txBody>
      </p:sp>
      <p:pic>
        <p:nvPicPr>
          <p:cNvPr id="2" name="図 1">
            <a:extLst>
              <a:ext uri="{FF2B5EF4-FFF2-40B4-BE49-F238E27FC236}">
                <a16:creationId xmlns:a16="http://schemas.microsoft.com/office/drawing/2014/main" id="{996474A6-2A81-5543-471D-2F3C67353B30}"/>
              </a:ext>
            </a:extLst>
          </p:cNvPr>
          <p:cNvPicPr/>
          <p:nvPr/>
        </p:nvPicPr>
        <p:blipFill>
          <a:blip r:embed="rId3"/>
          <a:stretch>
            <a:fillRect/>
          </a:stretch>
        </p:blipFill>
        <p:spPr>
          <a:xfrm>
            <a:off x="73025" y="1830388"/>
            <a:ext cx="9756775" cy="4946650"/>
          </a:xfrm>
          <a:prstGeom prst="rect">
            <a:avLst/>
          </a:prstGeom>
        </p:spPr>
      </p:pic>
    </p:spTree>
    <p:extLst>
      <p:ext uri="{BB962C8B-B14F-4D97-AF65-F5344CB8AC3E}">
        <p14:creationId xmlns:p14="http://schemas.microsoft.com/office/powerpoint/2010/main" val="13150977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4B5D4-88EA-D66F-319E-905033AEF6BB}"/>
            </a:ext>
          </a:extLst>
        </p:cNvPr>
        <p:cNvGrpSpPr/>
        <p:nvPr/>
      </p:nvGrpSpPr>
      <p:grpSpPr>
        <a:xfrm>
          <a:off x="0" y="0"/>
          <a:ext cx="0" cy="0"/>
          <a:chOff x="0" y="0"/>
          <a:chExt cx="0" cy="0"/>
        </a:xfrm>
      </p:grpSpPr>
      <p:sp>
        <p:nvSpPr>
          <p:cNvPr id="80898" name="Rectangle 2">
            <a:extLst>
              <a:ext uri="{FF2B5EF4-FFF2-40B4-BE49-F238E27FC236}">
                <a16:creationId xmlns:a16="http://schemas.microsoft.com/office/drawing/2014/main" id="{A926C0A5-1F61-B0CB-BEE1-F2044EF161AC}"/>
              </a:ext>
            </a:extLst>
          </p:cNvPr>
          <p:cNvSpPr>
            <a:spLocks noGrp="1" noChangeArrowheads="1"/>
          </p:cNvSpPr>
          <p:nvPr>
            <p:ph type="title"/>
          </p:nvPr>
        </p:nvSpPr>
        <p:spPr/>
        <p:txBody>
          <a:bodyPr/>
          <a:lstStyle/>
          <a:p>
            <a:r>
              <a:rPr lang="ja-JP" altLang="en-US"/>
              <a:t>総合満足度と個別評価</a:t>
            </a:r>
          </a:p>
        </p:txBody>
      </p:sp>
      <p:sp>
        <p:nvSpPr>
          <p:cNvPr id="12" name="スライド番号プレースホルダー 11">
            <a:extLst>
              <a:ext uri="{FF2B5EF4-FFF2-40B4-BE49-F238E27FC236}">
                <a16:creationId xmlns:a16="http://schemas.microsoft.com/office/drawing/2014/main" id="{09E9DF96-1A9F-BA97-72C9-9DBAB2C2A6AD}"/>
              </a:ext>
            </a:extLst>
          </p:cNvPr>
          <p:cNvSpPr>
            <a:spLocks noGrp="1"/>
          </p:cNvSpPr>
          <p:nvPr>
            <p:ph type="sldNum" sz="quarter" idx="11"/>
          </p:nvPr>
        </p:nvSpPr>
        <p:spPr/>
        <p:txBody>
          <a:bodyPr/>
          <a:lstStyle/>
          <a:p>
            <a:fld id="{4C61DD7A-5600-49A5-A932-0B0465818850}" type="slidenum">
              <a:rPr lang="en-US" altLang="ja-JP" smtClean="0"/>
              <a:pPr/>
              <a:t>38</a:t>
            </a:fld>
            <a:endParaRPr lang="en-US" altLang="ja-JP"/>
          </a:p>
        </p:txBody>
      </p:sp>
      <p:sp>
        <p:nvSpPr>
          <p:cNvPr id="3" name="フッター プレースホルダー 2">
            <a:extLst>
              <a:ext uri="{FF2B5EF4-FFF2-40B4-BE49-F238E27FC236}">
                <a16:creationId xmlns:a16="http://schemas.microsoft.com/office/drawing/2014/main" id="{9C1B5754-B357-C80D-872C-075E34D06A86}"/>
              </a:ext>
            </a:extLst>
          </p:cNvPr>
          <p:cNvSpPr>
            <a:spLocks noGrp="1"/>
          </p:cNvSpPr>
          <p:nvPr>
            <p:ph type="ftr" sz="quarter" idx="3"/>
          </p:nvPr>
        </p:nvSpPr>
        <p:spPr/>
        <p:txBody>
          <a:bodyPr/>
          <a:lstStyle/>
          <a:p>
            <a:r>
              <a:rPr lang="zh-TW" altLang="en-US">
                <a:solidFill>
                  <a:schemeClr val="tx1">
                    <a:lumMod val="65000"/>
                    <a:lumOff val="35000"/>
                  </a:schemeClr>
                </a:solidFill>
              </a:rPr>
              <a:t>来訪者満足度調査</a:t>
            </a:r>
            <a:r>
              <a:rPr lang="en-US" altLang="zh-TW">
                <a:solidFill>
                  <a:schemeClr val="tx1">
                    <a:lumMod val="65000"/>
                    <a:lumOff val="35000"/>
                  </a:schemeClr>
                </a:solidFill>
              </a:rPr>
              <a:t>202</a:t>
            </a:r>
            <a:r>
              <a:rPr lang="en-US" altLang="ja-JP">
                <a:solidFill>
                  <a:schemeClr val="tx1">
                    <a:lumMod val="65000"/>
                    <a:lumOff val="35000"/>
                  </a:schemeClr>
                </a:solidFill>
              </a:rPr>
              <a:t>5</a:t>
            </a:r>
            <a:r>
              <a:rPr lang="en-US" altLang="zh-TW">
                <a:solidFill>
                  <a:schemeClr val="tx1">
                    <a:lumMod val="65000"/>
                    <a:lumOff val="35000"/>
                  </a:schemeClr>
                </a:solidFill>
              </a:rPr>
              <a:t>【</a:t>
            </a:r>
            <a:r>
              <a:rPr lang="zh-TW" altLang="en-US">
                <a:solidFill>
                  <a:schemeClr val="tx1">
                    <a:lumMod val="65000"/>
                    <a:lumOff val="35000"/>
                  </a:schemeClr>
                </a:solidFill>
              </a:rPr>
              <a:t>南紀白浜</a:t>
            </a:r>
            <a:r>
              <a:rPr lang="en-US" altLang="zh-TW">
                <a:solidFill>
                  <a:schemeClr val="tx1">
                    <a:lumMod val="65000"/>
                    <a:lumOff val="35000"/>
                  </a:schemeClr>
                </a:solidFill>
              </a:rPr>
              <a:t>】</a:t>
            </a:r>
            <a:endParaRPr lang="en-US" altLang="ja-JP">
              <a:solidFill>
                <a:schemeClr val="tx1">
                  <a:lumMod val="65000"/>
                  <a:lumOff val="35000"/>
                </a:schemeClr>
              </a:solidFill>
            </a:endParaRPr>
          </a:p>
        </p:txBody>
      </p:sp>
      <p:sp>
        <p:nvSpPr>
          <p:cNvPr id="5" name="コンテンツ プレースホルダー 4">
            <a:extLst>
              <a:ext uri="{FF2B5EF4-FFF2-40B4-BE49-F238E27FC236}">
                <a16:creationId xmlns:a16="http://schemas.microsoft.com/office/drawing/2014/main" id="{3188D3AD-3430-912D-B70D-F721819591A4}"/>
              </a:ext>
            </a:extLst>
          </p:cNvPr>
          <p:cNvSpPr>
            <a:spLocks noGrp="1"/>
          </p:cNvSpPr>
          <p:nvPr>
            <p:ph sz="quarter" idx="12"/>
          </p:nvPr>
        </p:nvSpPr>
        <p:spPr/>
        <p:txBody>
          <a:bodyPr/>
          <a:lstStyle/>
          <a:p>
            <a:r>
              <a:rPr lang="ja-JP" altLang="en-US" dirty="0"/>
              <a:t>現在の総合満足度を支えている施設は「地元住民とのコミュニケーション」「土産店」</a:t>
            </a:r>
            <a:endParaRPr lang="en-US" altLang="ja-JP" dirty="0"/>
          </a:p>
          <a:p>
            <a:r>
              <a:rPr lang="ja-JP" altLang="en-US" dirty="0"/>
              <a:t>今後優先的に対応すべき施設は「飲食店」「宿泊施設」</a:t>
            </a:r>
            <a:endParaRPr lang="en-US" altLang="ja-JP" dirty="0"/>
          </a:p>
          <a:p>
            <a:pPr lvl="3"/>
            <a:r>
              <a:rPr lang="ja-JP" altLang="en-US" dirty="0"/>
              <a:t>現在の評価項目では“施設の種類”でしか総合満足度との相関が見れなく、飲食店の「接客」を改善すればいいのか「料理の質」を改善すればいいのか分析することができない。来年以降、調査項目を「この地域ならではの食事を味わえた」「飲食店従業員の対応がよかった」など細分化していくことで、対応すべき事項が明確になる</a:t>
            </a:r>
            <a:endParaRPr lang="en-US" altLang="ja-JP" dirty="0"/>
          </a:p>
        </p:txBody>
      </p:sp>
      <p:pic>
        <p:nvPicPr>
          <p:cNvPr id="2" name="図 1">
            <a:extLst>
              <a:ext uri="{FF2B5EF4-FFF2-40B4-BE49-F238E27FC236}">
                <a16:creationId xmlns:a16="http://schemas.microsoft.com/office/drawing/2014/main" id="{A2C60ABA-CEC5-ED90-9D6A-22336984066A}"/>
              </a:ext>
            </a:extLst>
          </p:cNvPr>
          <p:cNvPicPr/>
          <p:nvPr/>
        </p:nvPicPr>
        <p:blipFill>
          <a:blip r:embed="rId3"/>
          <a:stretch>
            <a:fillRect/>
          </a:stretch>
        </p:blipFill>
        <p:spPr>
          <a:xfrm>
            <a:off x="182615" y="1894118"/>
            <a:ext cx="9540770" cy="4860087"/>
          </a:xfrm>
          <a:prstGeom prst="rect">
            <a:avLst/>
          </a:prstGeom>
        </p:spPr>
      </p:pic>
    </p:spTree>
    <p:extLst>
      <p:ext uri="{BB962C8B-B14F-4D97-AF65-F5344CB8AC3E}">
        <p14:creationId xmlns:p14="http://schemas.microsoft.com/office/powerpoint/2010/main" val="23043054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9BC27CAA-CFA5-6C0E-FD2B-F53F73553E18}"/>
              </a:ext>
            </a:extLst>
          </p:cNvPr>
          <p:cNvSpPr>
            <a:spLocks noGrp="1"/>
          </p:cNvSpPr>
          <p:nvPr>
            <p:ph type="body" sz="quarter" idx="10"/>
          </p:nvPr>
        </p:nvSpPr>
        <p:spPr>
          <a:prstGeom prst="rect">
            <a:avLst/>
          </a:prstGeom>
        </p:spPr>
        <p:txBody>
          <a:bodyPr/>
          <a:lstStyle/>
          <a:p>
            <a:r>
              <a:rPr kumimoji="1" lang="en-US" altLang="ja-JP"/>
              <a:t>05</a:t>
            </a:r>
            <a:endParaRPr kumimoji="1" lang="ja-JP" altLang="en-US"/>
          </a:p>
        </p:txBody>
      </p:sp>
      <p:sp>
        <p:nvSpPr>
          <p:cNvPr id="4" name="テキスト プレースホルダー 3">
            <a:extLst>
              <a:ext uri="{FF2B5EF4-FFF2-40B4-BE49-F238E27FC236}">
                <a16:creationId xmlns:a16="http://schemas.microsoft.com/office/drawing/2014/main" id="{83A9C533-A81B-D377-FC54-EE94647E9DD2}"/>
              </a:ext>
            </a:extLst>
          </p:cNvPr>
          <p:cNvSpPr>
            <a:spLocks noGrp="1"/>
          </p:cNvSpPr>
          <p:nvPr>
            <p:ph type="body" sz="quarter" idx="11"/>
          </p:nvPr>
        </p:nvSpPr>
        <p:spPr/>
        <p:txBody>
          <a:bodyPr/>
          <a:lstStyle/>
          <a:p>
            <a:r>
              <a:rPr lang="ja-JP" altLang="en-US"/>
              <a:t>考察</a:t>
            </a:r>
          </a:p>
        </p:txBody>
      </p:sp>
      <p:sp>
        <p:nvSpPr>
          <p:cNvPr id="5" name="テキスト プレースホルダー 4">
            <a:extLst>
              <a:ext uri="{FF2B5EF4-FFF2-40B4-BE49-F238E27FC236}">
                <a16:creationId xmlns:a16="http://schemas.microsoft.com/office/drawing/2014/main" id="{616FB90D-EB8F-802D-ECC6-78FF23750FD5}"/>
              </a:ext>
            </a:extLst>
          </p:cNvPr>
          <p:cNvSpPr>
            <a:spLocks noGrp="1"/>
          </p:cNvSpPr>
          <p:nvPr>
            <p:ph type="body" sz="quarter" idx="12"/>
          </p:nvPr>
        </p:nvSpPr>
        <p:spPr/>
        <p:txBody>
          <a:bodyPr/>
          <a:lstStyle/>
          <a:p>
            <a:r>
              <a:rPr lang="ja-JP" altLang="en-US"/>
              <a:t>調査結果より</a:t>
            </a:r>
          </a:p>
        </p:txBody>
      </p:sp>
      <p:pic>
        <p:nvPicPr>
          <p:cNvPr id="7" name="グラフィックス 6">
            <a:extLst>
              <a:ext uri="{FF2B5EF4-FFF2-40B4-BE49-F238E27FC236}">
                <a16:creationId xmlns:a16="http://schemas.microsoft.com/office/drawing/2014/main" id="{0D007CD2-A455-9CCA-6DB5-5EDAE81F041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953000" y="2034923"/>
            <a:ext cx="2523445" cy="2960842"/>
          </a:xfrm>
          <a:prstGeom prst="rect">
            <a:avLst/>
          </a:prstGeom>
        </p:spPr>
      </p:pic>
    </p:spTree>
    <p:extLst>
      <p:ext uri="{BB962C8B-B14F-4D97-AF65-F5344CB8AC3E}">
        <p14:creationId xmlns:p14="http://schemas.microsoft.com/office/powerpoint/2010/main" val="1802019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2D923-08ED-ECA2-8370-7454A9F8B255}"/>
            </a:ext>
          </a:extLst>
        </p:cNvPr>
        <p:cNvGrpSpPr/>
        <p:nvPr/>
      </p:nvGrpSpPr>
      <p:grpSpPr>
        <a:xfrm>
          <a:off x="0" y="0"/>
          <a:ext cx="0" cy="0"/>
          <a:chOff x="0" y="0"/>
          <a:chExt cx="0" cy="0"/>
        </a:xfrm>
      </p:grpSpPr>
      <p:sp>
        <p:nvSpPr>
          <p:cNvPr id="80898" name="Rectangle 2">
            <a:extLst>
              <a:ext uri="{FF2B5EF4-FFF2-40B4-BE49-F238E27FC236}">
                <a16:creationId xmlns:a16="http://schemas.microsoft.com/office/drawing/2014/main" id="{A6CE487A-BFE2-9012-8847-C35ED2B7DA03}"/>
              </a:ext>
            </a:extLst>
          </p:cNvPr>
          <p:cNvSpPr>
            <a:spLocks noGrp="1" noChangeArrowheads="1"/>
          </p:cNvSpPr>
          <p:nvPr>
            <p:ph type="title"/>
          </p:nvPr>
        </p:nvSpPr>
        <p:spPr/>
        <p:txBody>
          <a:bodyPr/>
          <a:lstStyle/>
          <a:p>
            <a:r>
              <a:rPr lang="ja-JP" altLang="en-US" dirty="0"/>
              <a:t>地点ごとの回収件数</a:t>
            </a:r>
          </a:p>
        </p:txBody>
      </p:sp>
      <p:sp>
        <p:nvSpPr>
          <p:cNvPr id="12" name="スライド番号プレースホルダー 11">
            <a:extLst>
              <a:ext uri="{FF2B5EF4-FFF2-40B4-BE49-F238E27FC236}">
                <a16:creationId xmlns:a16="http://schemas.microsoft.com/office/drawing/2014/main" id="{235E7499-8E85-9B02-76F4-D5ABEF27BF0B}"/>
              </a:ext>
            </a:extLst>
          </p:cNvPr>
          <p:cNvSpPr>
            <a:spLocks noGrp="1"/>
          </p:cNvSpPr>
          <p:nvPr>
            <p:ph type="sldNum" sz="quarter" idx="11"/>
          </p:nvPr>
        </p:nvSpPr>
        <p:spPr/>
        <p:txBody>
          <a:bodyPr/>
          <a:lstStyle/>
          <a:p>
            <a:fld id="{4C61DD7A-5600-49A5-A932-0B0465818850}" type="slidenum">
              <a:rPr lang="en-US" altLang="ja-JP" smtClean="0">
                <a:solidFill>
                  <a:schemeClr val="tx1">
                    <a:lumMod val="65000"/>
                    <a:lumOff val="35000"/>
                  </a:schemeClr>
                </a:solidFill>
              </a:rPr>
              <a:pPr/>
              <a:t>4</a:t>
            </a:fld>
            <a:endParaRPr lang="en-US" altLang="ja-JP">
              <a:solidFill>
                <a:schemeClr val="tx1">
                  <a:lumMod val="65000"/>
                  <a:lumOff val="35000"/>
                </a:schemeClr>
              </a:solidFill>
            </a:endParaRPr>
          </a:p>
        </p:txBody>
      </p:sp>
      <p:sp>
        <p:nvSpPr>
          <p:cNvPr id="3" name="フッター プレースホルダー 2">
            <a:extLst>
              <a:ext uri="{FF2B5EF4-FFF2-40B4-BE49-F238E27FC236}">
                <a16:creationId xmlns:a16="http://schemas.microsoft.com/office/drawing/2014/main" id="{07E38403-990B-00F3-37A1-0C33BB2A8258}"/>
              </a:ext>
            </a:extLst>
          </p:cNvPr>
          <p:cNvSpPr>
            <a:spLocks noGrp="1"/>
          </p:cNvSpPr>
          <p:nvPr>
            <p:ph type="ftr" sz="quarter" idx="3"/>
          </p:nvPr>
        </p:nvSpPr>
        <p:spPr/>
        <p:txBody>
          <a:bodyPr/>
          <a:lstStyle/>
          <a:p>
            <a:r>
              <a:rPr lang="zh-TW" altLang="en-US">
                <a:solidFill>
                  <a:schemeClr val="tx1">
                    <a:lumMod val="65000"/>
                    <a:lumOff val="35000"/>
                  </a:schemeClr>
                </a:solidFill>
              </a:rPr>
              <a:t>来訪者満足度調査</a:t>
            </a:r>
            <a:r>
              <a:rPr lang="en-US" altLang="zh-TW">
                <a:solidFill>
                  <a:schemeClr val="tx1">
                    <a:lumMod val="65000"/>
                    <a:lumOff val="35000"/>
                  </a:schemeClr>
                </a:solidFill>
              </a:rPr>
              <a:t>202</a:t>
            </a:r>
            <a:r>
              <a:rPr lang="en-US" altLang="ja-JP">
                <a:solidFill>
                  <a:schemeClr val="tx1">
                    <a:lumMod val="65000"/>
                    <a:lumOff val="35000"/>
                  </a:schemeClr>
                </a:solidFill>
              </a:rPr>
              <a:t>5</a:t>
            </a:r>
            <a:r>
              <a:rPr lang="en-US" altLang="zh-TW">
                <a:solidFill>
                  <a:schemeClr val="tx1">
                    <a:lumMod val="65000"/>
                    <a:lumOff val="35000"/>
                  </a:schemeClr>
                </a:solidFill>
              </a:rPr>
              <a:t>【</a:t>
            </a:r>
            <a:r>
              <a:rPr lang="zh-TW" altLang="en-US">
                <a:solidFill>
                  <a:schemeClr val="tx1">
                    <a:lumMod val="65000"/>
                    <a:lumOff val="35000"/>
                  </a:schemeClr>
                </a:solidFill>
              </a:rPr>
              <a:t>南紀白浜</a:t>
            </a:r>
            <a:r>
              <a:rPr lang="en-US" altLang="zh-TW">
                <a:solidFill>
                  <a:schemeClr val="tx1">
                    <a:lumMod val="65000"/>
                    <a:lumOff val="35000"/>
                  </a:schemeClr>
                </a:solidFill>
              </a:rPr>
              <a:t>】</a:t>
            </a:r>
            <a:endParaRPr lang="en-US" altLang="ja-JP">
              <a:solidFill>
                <a:schemeClr val="tx1">
                  <a:lumMod val="65000"/>
                  <a:lumOff val="35000"/>
                </a:schemeClr>
              </a:solidFill>
            </a:endParaRPr>
          </a:p>
        </p:txBody>
      </p:sp>
      <p:sp>
        <p:nvSpPr>
          <p:cNvPr id="6" name="コンテンツ プレースホルダー 5">
            <a:extLst>
              <a:ext uri="{FF2B5EF4-FFF2-40B4-BE49-F238E27FC236}">
                <a16:creationId xmlns:a16="http://schemas.microsoft.com/office/drawing/2014/main" id="{1149C127-A5A8-3D3D-C254-029A791CEC9B}"/>
              </a:ext>
            </a:extLst>
          </p:cNvPr>
          <p:cNvSpPr>
            <a:spLocks noGrp="1"/>
          </p:cNvSpPr>
          <p:nvPr>
            <p:ph sz="quarter" idx="12"/>
          </p:nvPr>
        </p:nvSpPr>
        <p:spPr>
          <a:xfrm>
            <a:off x="0" y="629567"/>
            <a:ext cx="8874034" cy="1944688"/>
          </a:xfrm>
        </p:spPr>
        <p:txBody>
          <a:bodyPr/>
          <a:lstStyle/>
          <a:p>
            <a:r>
              <a:rPr lang="ja-JP" altLang="en-US" sz="1600"/>
              <a:t>調査地点及び回収件数</a:t>
            </a:r>
            <a:endParaRPr lang="en-US" altLang="ja-JP" sz="1600"/>
          </a:p>
          <a:p>
            <a:pPr lvl="2"/>
            <a:endParaRPr lang="en-US" altLang="ja-JP" sz="1400"/>
          </a:p>
          <a:p>
            <a:endParaRPr lang="ja-JP" altLang="en-US"/>
          </a:p>
        </p:txBody>
      </p:sp>
      <p:pic>
        <p:nvPicPr>
          <p:cNvPr id="4" name="図 3">
            <a:extLst>
              <a:ext uri="{FF2B5EF4-FFF2-40B4-BE49-F238E27FC236}">
                <a16:creationId xmlns:a16="http://schemas.microsoft.com/office/drawing/2014/main" id="{7F58D7A8-8558-3302-DFE0-0F056CB7EFEC}"/>
              </a:ext>
            </a:extLst>
          </p:cNvPr>
          <p:cNvPicPr/>
          <p:nvPr/>
        </p:nvPicPr>
        <p:blipFill>
          <a:blip r:embed="rId3"/>
          <a:stretch>
            <a:fillRect/>
          </a:stretch>
        </p:blipFill>
        <p:spPr>
          <a:xfrm>
            <a:off x="1000125" y="1254055"/>
            <a:ext cx="7905750" cy="5495925"/>
          </a:xfrm>
          <a:prstGeom prst="rect">
            <a:avLst/>
          </a:prstGeom>
        </p:spPr>
      </p:pic>
    </p:spTree>
    <p:extLst>
      <p:ext uri="{BB962C8B-B14F-4D97-AF65-F5344CB8AC3E}">
        <p14:creationId xmlns:p14="http://schemas.microsoft.com/office/powerpoint/2010/main" val="8271901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967F3-9443-D2BD-FB8D-EC2F74F2E129}"/>
            </a:ext>
          </a:extLst>
        </p:cNvPr>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0E1C3807-353A-6024-F303-DC41FE799144}"/>
              </a:ext>
            </a:extLst>
          </p:cNvPr>
          <p:cNvSpPr>
            <a:spLocks noGrp="1"/>
          </p:cNvSpPr>
          <p:nvPr>
            <p:ph sz="quarter" idx="12"/>
          </p:nvPr>
        </p:nvSpPr>
        <p:spPr>
          <a:xfrm>
            <a:off x="0" y="620689"/>
            <a:ext cx="9906000" cy="464749"/>
          </a:xfrm>
        </p:spPr>
        <p:txBody>
          <a:bodyPr/>
          <a:lstStyle/>
          <a:p>
            <a:r>
              <a:rPr lang="ja-JP" altLang="en-US" dirty="0"/>
              <a:t>主要</a:t>
            </a:r>
            <a:r>
              <a:rPr lang="en-US" altLang="ja-JP" dirty="0"/>
              <a:t>KPI</a:t>
            </a:r>
            <a:r>
              <a:rPr lang="ja-JP" altLang="en-US" dirty="0"/>
              <a:t>平均</a:t>
            </a:r>
            <a:r>
              <a:rPr lang="ja-JP" altLang="en-US" sz="700" dirty="0"/>
              <a:t>（</a:t>
            </a:r>
            <a:r>
              <a:rPr lang="en-US" altLang="ja-JP" sz="700" dirty="0"/>
              <a:t>※</a:t>
            </a:r>
            <a:r>
              <a:rPr lang="ja-JP" altLang="en-US" sz="700" dirty="0"/>
              <a:t>アンド・ディ調べ）</a:t>
            </a:r>
            <a:r>
              <a:rPr lang="ja-JP" altLang="en-US" dirty="0"/>
              <a:t>と比較すると、いずれの項目も平均より大きく上回っている。</a:t>
            </a:r>
            <a:endParaRPr lang="en-US" altLang="ja-JP" dirty="0"/>
          </a:p>
          <a:p>
            <a:r>
              <a:rPr lang="ja-JP" altLang="en-US" dirty="0"/>
              <a:t>特に宿泊旅行者の</a:t>
            </a:r>
            <a:r>
              <a:rPr lang="en-US" altLang="ja-JP" dirty="0"/>
              <a:t>【</a:t>
            </a:r>
            <a:r>
              <a:rPr lang="ja-JP" altLang="en-US" dirty="0"/>
              <a:t>総合満足度</a:t>
            </a:r>
            <a:r>
              <a:rPr lang="en-US" altLang="ja-JP" dirty="0"/>
              <a:t>】【</a:t>
            </a:r>
            <a:r>
              <a:rPr lang="ja-JP" altLang="en-US" dirty="0"/>
              <a:t>消費額</a:t>
            </a:r>
            <a:r>
              <a:rPr lang="en-US" altLang="ja-JP" dirty="0"/>
              <a:t>】【</a:t>
            </a:r>
            <a:r>
              <a:rPr lang="ja-JP" altLang="en-US" dirty="0"/>
              <a:t>リピーター率</a:t>
            </a:r>
            <a:r>
              <a:rPr lang="en-US" altLang="ja-JP" dirty="0"/>
              <a:t>】</a:t>
            </a:r>
            <a:r>
              <a:rPr lang="ja-JP" altLang="en-US" dirty="0"/>
              <a:t>は平均を大きく上回っている。</a:t>
            </a:r>
            <a:endParaRPr lang="en-US" altLang="ja-JP" dirty="0"/>
          </a:p>
          <a:p>
            <a:pPr lvl="2"/>
            <a:r>
              <a:rPr lang="ja-JP" altLang="en-US" dirty="0"/>
              <a:t>温泉の評価が高くリピーター率が高いことが影響している。エリア内の傾向は</a:t>
            </a:r>
            <a:r>
              <a:rPr lang="en-US" altLang="ja-JP" dirty="0"/>
              <a:t>2024</a:t>
            </a:r>
            <a:r>
              <a:rPr lang="ja-JP" altLang="en-US" dirty="0"/>
              <a:t>年度と大きな変化はなく高い水準をキープしていることが想定される。</a:t>
            </a:r>
            <a:endParaRPr lang="en-US" altLang="ja-JP" dirty="0"/>
          </a:p>
          <a:p>
            <a:r>
              <a:rPr lang="ja-JP" altLang="en-US" dirty="0"/>
              <a:t>日帰り旅行者においても、すべての項目で平均を上回っている。</a:t>
            </a:r>
            <a:endParaRPr lang="en-US" altLang="ja-JP" dirty="0"/>
          </a:p>
          <a:p>
            <a:pPr lvl="2"/>
            <a:r>
              <a:rPr lang="ja-JP" altLang="en-US" dirty="0"/>
              <a:t>宿泊旅行者に比べ</a:t>
            </a:r>
            <a:r>
              <a:rPr lang="en-US" altLang="ja-JP" dirty="0"/>
              <a:t>【</a:t>
            </a:r>
            <a:r>
              <a:rPr lang="ja-JP" altLang="en-US" dirty="0"/>
              <a:t>総合満足度</a:t>
            </a:r>
            <a:r>
              <a:rPr lang="en-US" altLang="ja-JP" dirty="0"/>
              <a:t>】</a:t>
            </a:r>
            <a:r>
              <a:rPr lang="ja-JP" altLang="en-US" dirty="0"/>
              <a:t>がが低めではあるものの、高いリピーター率を誇っている。</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r>
              <a:rPr lang="ja-JP" altLang="en-US" dirty="0"/>
              <a:t>パンダ喪失によって特定層（とくに子供連れ）の需要が弱まったと考えられるが、温泉の評価は堅調で南紀白浜の観光地としての基礎的な魅力は以前維持されていると考える。</a:t>
            </a:r>
            <a:endParaRPr lang="en-US" altLang="ja-JP" dirty="0"/>
          </a:p>
          <a:p>
            <a:pPr lvl="1"/>
            <a:r>
              <a:rPr lang="ja-JP" altLang="en-US" dirty="0"/>
              <a:t>水族館等の体験率が</a:t>
            </a:r>
            <a:r>
              <a:rPr lang="en-US" altLang="ja-JP" dirty="0"/>
              <a:t>18p</a:t>
            </a:r>
            <a:r>
              <a:rPr lang="ja-JP" altLang="en-US" dirty="0"/>
              <a:t>、施設の満足度が</a:t>
            </a:r>
            <a:r>
              <a:rPr lang="en-US" altLang="ja-JP" dirty="0"/>
              <a:t>17pt</a:t>
            </a:r>
            <a:r>
              <a:rPr lang="ja-JP" altLang="en-US" dirty="0"/>
              <a:t>減少、再来訪の決め手での動物園や水族館は</a:t>
            </a:r>
            <a:r>
              <a:rPr lang="en-US" altLang="ja-JP" dirty="0"/>
              <a:t>11pt</a:t>
            </a:r>
            <a:r>
              <a:rPr lang="ja-JP" altLang="en-US" dirty="0"/>
              <a:t>減少。旅行同行者は「子供連れ」が</a:t>
            </a:r>
            <a:r>
              <a:rPr lang="en-US" altLang="ja-JP" dirty="0"/>
              <a:t>5pt</a:t>
            </a:r>
            <a:r>
              <a:rPr lang="ja-JP" altLang="en-US" dirty="0"/>
              <a:t>減少しており、これまで楽しみにされていた「パンダ」を目的としていた層に対しては一定のマイナス影響が出ていることが確認されている。ただし、「温泉」の評価は堅調に推移しており全体の再来訪意向も昨年より若干高めの推移を保っている。</a:t>
            </a:r>
            <a:endParaRPr lang="en-US" altLang="ja-JP" dirty="0"/>
          </a:p>
          <a:p>
            <a:pPr lvl="1"/>
            <a:r>
              <a:rPr lang="ja-JP" altLang="en-US" dirty="0"/>
              <a:t>年代を問わず楽しめる南紀白浜の価値を、今後は「温泉」を軸としながら次世代のリピーター育成のためにファミリー向けの訴求を強化していくことも必要である。</a:t>
            </a:r>
            <a:endParaRPr lang="en-US" altLang="ja-JP" dirty="0"/>
          </a:p>
          <a:p>
            <a:pPr lvl="1"/>
            <a:endParaRPr lang="en-US" altLang="ja-JP" dirty="0"/>
          </a:p>
          <a:p>
            <a:pPr lvl="1"/>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pPr marL="176213" indent="0">
              <a:buNone/>
            </a:pPr>
            <a:endParaRPr lang="en-US" altLang="ja-JP" dirty="0"/>
          </a:p>
          <a:p>
            <a:pPr marL="176213" indent="0">
              <a:buNone/>
            </a:pPr>
            <a:endParaRPr lang="en-US" altLang="ja-JP" dirty="0"/>
          </a:p>
        </p:txBody>
      </p:sp>
      <p:sp>
        <p:nvSpPr>
          <p:cNvPr id="80898" name="Rectangle 2">
            <a:extLst>
              <a:ext uri="{FF2B5EF4-FFF2-40B4-BE49-F238E27FC236}">
                <a16:creationId xmlns:a16="http://schemas.microsoft.com/office/drawing/2014/main" id="{2592CECC-B14D-5F52-6682-A32BE17EC862}"/>
              </a:ext>
            </a:extLst>
          </p:cNvPr>
          <p:cNvSpPr>
            <a:spLocks noGrp="1" noChangeArrowheads="1"/>
          </p:cNvSpPr>
          <p:nvPr>
            <p:ph type="title"/>
          </p:nvPr>
        </p:nvSpPr>
        <p:spPr/>
        <p:txBody>
          <a:bodyPr/>
          <a:lstStyle/>
          <a:p>
            <a:r>
              <a:rPr lang="ja-JP" altLang="en-US" dirty="0"/>
              <a:t>調査結果からの考察</a:t>
            </a:r>
          </a:p>
        </p:txBody>
      </p:sp>
      <p:sp>
        <p:nvSpPr>
          <p:cNvPr id="12" name="スライド番号プレースホルダー 11">
            <a:extLst>
              <a:ext uri="{FF2B5EF4-FFF2-40B4-BE49-F238E27FC236}">
                <a16:creationId xmlns:a16="http://schemas.microsoft.com/office/drawing/2014/main" id="{4ED0D878-515A-96A9-3AAC-779D07E4BEBF}"/>
              </a:ext>
            </a:extLst>
          </p:cNvPr>
          <p:cNvSpPr>
            <a:spLocks noGrp="1"/>
          </p:cNvSpPr>
          <p:nvPr>
            <p:ph type="sldNum" sz="quarter" idx="11"/>
          </p:nvPr>
        </p:nvSpPr>
        <p:spPr/>
        <p:txBody>
          <a:bodyPr/>
          <a:lstStyle/>
          <a:p>
            <a:fld id="{4C61DD7A-5600-49A5-A932-0B0465818850}" type="slidenum">
              <a:rPr lang="en-US" altLang="ja-JP" smtClean="0"/>
              <a:pPr/>
              <a:t>40</a:t>
            </a:fld>
            <a:endParaRPr lang="en-US" altLang="ja-JP"/>
          </a:p>
        </p:txBody>
      </p:sp>
      <p:sp>
        <p:nvSpPr>
          <p:cNvPr id="3" name="フッター プレースホルダー 2">
            <a:extLst>
              <a:ext uri="{FF2B5EF4-FFF2-40B4-BE49-F238E27FC236}">
                <a16:creationId xmlns:a16="http://schemas.microsoft.com/office/drawing/2014/main" id="{01985A3E-8C9B-D9AD-1AD9-87D5821113F7}"/>
              </a:ext>
            </a:extLst>
          </p:cNvPr>
          <p:cNvSpPr>
            <a:spLocks noGrp="1"/>
          </p:cNvSpPr>
          <p:nvPr>
            <p:ph type="ftr" sz="quarter" idx="3"/>
          </p:nvPr>
        </p:nvSpPr>
        <p:spPr/>
        <p:txBody>
          <a:bodyPr/>
          <a:lstStyle/>
          <a:p>
            <a:r>
              <a:rPr lang="zh-TW" altLang="en-US">
                <a:solidFill>
                  <a:schemeClr val="tx1">
                    <a:lumMod val="65000"/>
                    <a:lumOff val="35000"/>
                  </a:schemeClr>
                </a:solidFill>
              </a:rPr>
              <a:t>来訪者満足度調査</a:t>
            </a:r>
            <a:r>
              <a:rPr lang="en-US" altLang="zh-TW">
                <a:solidFill>
                  <a:schemeClr val="tx1">
                    <a:lumMod val="65000"/>
                    <a:lumOff val="35000"/>
                  </a:schemeClr>
                </a:solidFill>
              </a:rPr>
              <a:t>202</a:t>
            </a:r>
            <a:r>
              <a:rPr lang="en-US" altLang="ja-JP">
                <a:solidFill>
                  <a:schemeClr val="tx1">
                    <a:lumMod val="65000"/>
                    <a:lumOff val="35000"/>
                  </a:schemeClr>
                </a:solidFill>
              </a:rPr>
              <a:t>5</a:t>
            </a:r>
            <a:r>
              <a:rPr lang="en-US" altLang="zh-TW">
                <a:solidFill>
                  <a:schemeClr val="tx1">
                    <a:lumMod val="65000"/>
                    <a:lumOff val="35000"/>
                  </a:schemeClr>
                </a:solidFill>
              </a:rPr>
              <a:t>【</a:t>
            </a:r>
            <a:r>
              <a:rPr lang="zh-TW" altLang="en-US">
                <a:solidFill>
                  <a:schemeClr val="tx1">
                    <a:lumMod val="65000"/>
                    <a:lumOff val="35000"/>
                  </a:schemeClr>
                </a:solidFill>
              </a:rPr>
              <a:t>南紀白浜</a:t>
            </a:r>
            <a:r>
              <a:rPr lang="en-US" altLang="zh-TW">
                <a:solidFill>
                  <a:schemeClr val="tx1">
                    <a:lumMod val="65000"/>
                    <a:lumOff val="35000"/>
                  </a:schemeClr>
                </a:solidFill>
              </a:rPr>
              <a:t>】</a:t>
            </a:r>
            <a:endParaRPr lang="en-US" altLang="ja-JP">
              <a:solidFill>
                <a:schemeClr val="tx1">
                  <a:lumMod val="65000"/>
                  <a:lumOff val="35000"/>
                </a:schemeClr>
              </a:solidFill>
            </a:endParaRPr>
          </a:p>
        </p:txBody>
      </p:sp>
      <p:pic>
        <p:nvPicPr>
          <p:cNvPr id="4" name="図 3">
            <a:extLst>
              <a:ext uri="{FF2B5EF4-FFF2-40B4-BE49-F238E27FC236}">
                <a16:creationId xmlns:a16="http://schemas.microsoft.com/office/drawing/2014/main" id="{D182D113-3D21-7094-8A05-CB032E1651C6}"/>
              </a:ext>
            </a:extLst>
          </p:cNvPr>
          <p:cNvPicPr/>
          <p:nvPr/>
        </p:nvPicPr>
        <p:blipFill>
          <a:blip r:embed="rId3"/>
          <a:stretch>
            <a:fillRect/>
          </a:stretch>
        </p:blipFill>
        <p:spPr>
          <a:xfrm>
            <a:off x="628444" y="2086202"/>
            <a:ext cx="8720877" cy="3081656"/>
          </a:xfrm>
          <a:prstGeom prst="rect">
            <a:avLst/>
          </a:prstGeom>
        </p:spPr>
      </p:pic>
    </p:spTree>
    <p:extLst>
      <p:ext uri="{BB962C8B-B14F-4D97-AF65-F5344CB8AC3E}">
        <p14:creationId xmlns:p14="http://schemas.microsoft.com/office/powerpoint/2010/main" val="39058689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D5EFB0-AEAD-6C98-B0FA-E2BB2DBDFB75}"/>
              </a:ext>
            </a:extLst>
          </p:cNvPr>
          <p:cNvSpPr>
            <a:spLocks noGrp="1"/>
          </p:cNvSpPr>
          <p:nvPr>
            <p:ph type="title"/>
          </p:nvPr>
        </p:nvSpPr>
        <p:spPr/>
        <p:txBody>
          <a:bodyPr/>
          <a:lstStyle/>
          <a:p>
            <a:r>
              <a:rPr kumimoji="1" lang="ja-JP" altLang="en-US" dirty="0"/>
              <a:t>日帰り客と宿泊客のマネジメント</a:t>
            </a:r>
          </a:p>
        </p:txBody>
      </p:sp>
      <p:sp>
        <p:nvSpPr>
          <p:cNvPr id="3" name="スライド番号プレースホルダー 2">
            <a:extLst>
              <a:ext uri="{FF2B5EF4-FFF2-40B4-BE49-F238E27FC236}">
                <a16:creationId xmlns:a16="http://schemas.microsoft.com/office/drawing/2014/main" id="{9F1797BF-B7B4-73F3-8C6C-34FAA9135D0F}"/>
              </a:ext>
            </a:extLst>
          </p:cNvPr>
          <p:cNvSpPr>
            <a:spLocks noGrp="1"/>
          </p:cNvSpPr>
          <p:nvPr>
            <p:ph type="sldNum" sz="quarter" idx="11"/>
          </p:nvPr>
        </p:nvSpPr>
        <p:spPr/>
        <p:txBody>
          <a:bodyPr/>
          <a:lstStyle/>
          <a:p>
            <a:fld id="{ACF80621-A326-44A1-96B6-FB81A926EF95}" type="slidenum">
              <a:rPr lang="en-US" altLang="ja-JP" smtClean="0"/>
              <a:pPr/>
              <a:t>41</a:t>
            </a:fld>
            <a:endParaRPr lang="en-US" altLang="ja-JP"/>
          </a:p>
        </p:txBody>
      </p:sp>
      <p:sp>
        <p:nvSpPr>
          <p:cNvPr id="4" name="フッター プレースホルダー 3">
            <a:extLst>
              <a:ext uri="{FF2B5EF4-FFF2-40B4-BE49-F238E27FC236}">
                <a16:creationId xmlns:a16="http://schemas.microsoft.com/office/drawing/2014/main" id="{0E01E222-2115-EBBA-6223-130800FE3F6A}"/>
              </a:ext>
            </a:extLst>
          </p:cNvPr>
          <p:cNvSpPr>
            <a:spLocks noGrp="1"/>
          </p:cNvSpPr>
          <p:nvPr>
            <p:ph type="ftr" sz="quarter" idx="3"/>
          </p:nvPr>
        </p:nvSpPr>
        <p:spPr/>
        <p:txBody>
          <a:bodyPr/>
          <a:lstStyle/>
          <a:p>
            <a:r>
              <a:rPr lang="zh-TW" altLang="en-US"/>
              <a:t>来訪者満足度調査</a:t>
            </a:r>
            <a:r>
              <a:rPr lang="en-US" altLang="zh-TW"/>
              <a:t>202</a:t>
            </a:r>
            <a:r>
              <a:rPr lang="en-US" altLang="ja-JP"/>
              <a:t>5</a:t>
            </a:r>
            <a:r>
              <a:rPr lang="en-US" altLang="zh-TW"/>
              <a:t>【</a:t>
            </a:r>
            <a:r>
              <a:rPr lang="zh-TW" altLang="en-US"/>
              <a:t>南紀白浜</a:t>
            </a:r>
            <a:r>
              <a:rPr lang="en-US" altLang="zh-TW"/>
              <a:t>】</a:t>
            </a:r>
            <a:endParaRPr lang="en-US" altLang="ja-JP">
              <a:latin typeface="BIZ UD明朝 Medium" panose="02020500000000000000" pitchFamily="17" charset="-128"/>
              <a:ea typeface="BIZ UD明朝 Medium" panose="02020500000000000000" pitchFamily="17" charset="-128"/>
            </a:endParaRPr>
          </a:p>
        </p:txBody>
      </p:sp>
      <p:sp>
        <p:nvSpPr>
          <p:cNvPr id="5" name="コンテンツ プレースホルダー 4">
            <a:extLst>
              <a:ext uri="{FF2B5EF4-FFF2-40B4-BE49-F238E27FC236}">
                <a16:creationId xmlns:a16="http://schemas.microsoft.com/office/drawing/2014/main" id="{4AE6CFFF-7A59-4EFF-5554-300EBC89362F}"/>
              </a:ext>
            </a:extLst>
          </p:cNvPr>
          <p:cNvSpPr>
            <a:spLocks noGrp="1"/>
          </p:cNvSpPr>
          <p:nvPr>
            <p:ph sz="quarter" idx="12"/>
          </p:nvPr>
        </p:nvSpPr>
        <p:spPr/>
        <p:txBody>
          <a:bodyPr/>
          <a:lstStyle/>
          <a:p>
            <a:r>
              <a:rPr lang="ja-JP" altLang="en-US" dirty="0"/>
              <a:t>サンプルの回収状況は圧倒的に宿泊者が多い。宿泊客が多い分には消費額の増加も見込めるが、季節及び週末などに集中するため、通常期での安定的な集客（日帰り客含め）が期待される。</a:t>
            </a:r>
            <a:endParaRPr lang="en-US" altLang="ja-JP" dirty="0"/>
          </a:p>
          <a:p>
            <a:endParaRPr lang="ja-JP" altLang="en-US" dirty="0"/>
          </a:p>
          <a:p>
            <a:r>
              <a:rPr lang="ja-JP" altLang="en-US" dirty="0"/>
              <a:t>アンケートの特性上、日帰り客への回答協力が弱いこともあり、回収できるデータ量は少ないものの、日帰り客と宿泊客それぞれの傾向を把握し、それぞれに適した戦略や施策を検討することが重要である。今後は、両者の特性を踏まえながら、地域内での滞在や回遊、消費の拡大につながる観光施策をバランスよく推進していくことが求められる。</a:t>
            </a:r>
          </a:p>
          <a:p>
            <a:pPr lvl="1"/>
            <a:r>
              <a:rPr lang="ja-JP" altLang="en-US" dirty="0"/>
              <a:t>日帰り客・宿泊客を分けてデータを読み込むことでそれぞれの課題や仮説・戦略検討、既存施策の位置づけを考える際の手がかりが得られる。　→次ページの比較参照</a:t>
            </a:r>
            <a:endParaRPr lang="en-US" altLang="ja-JP" dirty="0"/>
          </a:p>
          <a:p>
            <a:pPr lvl="1"/>
            <a:endParaRPr lang="ja-JP" altLang="en-US" dirty="0"/>
          </a:p>
          <a:p>
            <a:r>
              <a:rPr lang="ja-JP" altLang="en-US" dirty="0"/>
              <a:t>整理してみると、日帰り客は近隣（和歌山県内・和歌山寄りの大阪府や奈良）エリア中心、宿泊客は関西が主力で関東圏からの来訪も多いことから、来訪距離の違いが日帰り／宿泊の選択に直結しており、ターゲットとして切り分けて捉えやすいことがわかる。</a:t>
            </a:r>
          </a:p>
          <a:p>
            <a:pPr lvl="1"/>
            <a:r>
              <a:rPr kumimoji="1" lang="ja-JP" altLang="en-US" dirty="0"/>
              <a:t>以下は、整理してみると、それぞれの施策に対する検討案が考えられそうであるという例。</a:t>
            </a:r>
          </a:p>
        </p:txBody>
      </p:sp>
      <p:pic>
        <p:nvPicPr>
          <p:cNvPr id="7" name="図 6">
            <a:extLst>
              <a:ext uri="{FF2B5EF4-FFF2-40B4-BE49-F238E27FC236}">
                <a16:creationId xmlns:a16="http://schemas.microsoft.com/office/drawing/2014/main" id="{F6A1C407-B808-7AD7-A764-CDB7E4244ADB}"/>
              </a:ext>
            </a:extLst>
          </p:cNvPr>
          <p:cNvPicPr/>
          <p:nvPr/>
        </p:nvPicPr>
        <p:blipFill>
          <a:blip r:embed="rId2"/>
          <a:stretch>
            <a:fillRect/>
          </a:stretch>
        </p:blipFill>
        <p:spPr>
          <a:xfrm>
            <a:off x="128587" y="3952875"/>
            <a:ext cx="9552313" cy="2679700"/>
          </a:xfrm>
          <a:prstGeom prst="rect">
            <a:avLst/>
          </a:prstGeom>
        </p:spPr>
      </p:pic>
    </p:spTree>
    <p:extLst>
      <p:ext uri="{BB962C8B-B14F-4D97-AF65-F5344CB8AC3E}">
        <p14:creationId xmlns:p14="http://schemas.microsoft.com/office/powerpoint/2010/main" val="7574881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D3DC5127-25DB-3699-87FA-1F7C46ABDF24}"/>
              </a:ext>
            </a:extLst>
          </p:cNvPr>
          <p:cNvSpPr>
            <a:spLocks noGrp="1"/>
          </p:cNvSpPr>
          <p:nvPr>
            <p:ph type="title"/>
          </p:nvPr>
        </p:nvSpPr>
        <p:spPr/>
        <p:txBody>
          <a:bodyPr/>
          <a:lstStyle/>
          <a:p>
            <a:endParaRPr lang="ja-JP" altLang="en-US"/>
          </a:p>
        </p:txBody>
      </p:sp>
      <p:sp>
        <p:nvSpPr>
          <p:cNvPr id="3" name="スライド番号プレースホルダー 2">
            <a:extLst>
              <a:ext uri="{FF2B5EF4-FFF2-40B4-BE49-F238E27FC236}">
                <a16:creationId xmlns:a16="http://schemas.microsoft.com/office/drawing/2014/main" id="{1F5B54EB-7EC9-4D20-EAA1-570A3D16F133}"/>
              </a:ext>
            </a:extLst>
          </p:cNvPr>
          <p:cNvSpPr>
            <a:spLocks noGrp="1"/>
          </p:cNvSpPr>
          <p:nvPr>
            <p:ph type="sldNum" sz="quarter" idx="11"/>
          </p:nvPr>
        </p:nvSpPr>
        <p:spPr/>
        <p:txBody>
          <a:bodyPr/>
          <a:lstStyle/>
          <a:p>
            <a:fld id="{ACF80621-A326-44A1-96B6-FB81A926EF95}" type="slidenum">
              <a:rPr lang="en-US" altLang="ja-JP" smtClean="0"/>
              <a:pPr/>
              <a:t>42</a:t>
            </a:fld>
            <a:endParaRPr lang="en-US" altLang="ja-JP"/>
          </a:p>
        </p:txBody>
      </p:sp>
      <p:sp>
        <p:nvSpPr>
          <p:cNvPr id="4" name="フッター プレースホルダー 3">
            <a:extLst>
              <a:ext uri="{FF2B5EF4-FFF2-40B4-BE49-F238E27FC236}">
                <a16:creationId xmlns:a16="http://schemas.microsoft.com/office/drawing/2014/main" id="{5ABCA4C2-292F-084D-34D2-4311FB15A780}"/>
              </a:ext>
            </a:extLst>
          </p:cNvPr>
          <p:cNvSpPr>
            <a:spLocks noGrp="1"/>
          </p:cNvSpPr>
          <p:nvPr>
            <p:ph type="ftr" sz="quarter" idx="3"/>
          </p:nvPr>
        </p:nvSpPr>
        <p:spPr/>
        <p:txBody>
          <a:bodyPr/>
          <a:lstStyle/>
          <a:p>
            <a:r>
              <a:rPr lang="zh-TW" altLang="en-US"/>
              <a:t>来訪者満足度調査</a:t>
            </a:r>
            <a:r>
              <a:rPr lang="en-US" altLang="zh-TW"/>
              <a:t>202</a:t>
            </a:r>
            <a:r>
              <a:rPr lang="en-US" altLang="ja-JP"/>
              <a:t>5</a:t>
            </a:r>
            <a:r>
              <a:rPr lang="en-US" altLang="zh-TW"/>
              <a:t>【</a:t>
            </a:r>
            <a:r>
              <a:rPr lang="zh-TW" altLang="en-US"/>
              <a:t>南紀白浜</a:t>
            </a:r>
            <a:r>
              <a:rPr lang="en-US" altLang="zh-TW"/>
              <a:t>】</a:t>
            </a:r>
            <a:endParaRPr lang="en-US" altLang="ja-JP">
              <a:latin typeface="BIZ UD明朝 Medium" panose="02020500000000000000" pitchFamily="17" charset="-128"/>
              <a:ea typeface="BIZ UD明朝 Medium" panose="02020500000000000000" pitchFamily="17" charset="-128"/>
            </a:endParaRPr>
          </a:p>
        </p:txBody>
      </p:sp>
      <p:pic>
        <p:nvPicPr>
          <p:cNvPr id="2" name="図 1">
            <a:extLst>
              <a:ext uri="{FF2B5EF4-FFF2-40B4-BE49-F238E27FC236}">
                <a16:creationId xmlns:a16="http://schemas.microsoft.com/office/drawing/2014/main" id="{C2F8E0EA-ADD0-F31F-494F-DCB9097D94CA}"/>
              </a:ext>
            </a:extLst>
          </p:cNvPr>
          <p:cNvPicPr/>
          <p:nvPr/>
        </p:nvPicPr>
        <p:blipFill>
          <a:blip r:embed="rId2"/>
          <a:stretch>
            <a:fillRect/>
          </a:stretch>
        </p:blipFill>
        <p:spPr>
          <a:xfrm>
            <a:off x="874698" y="741363"/>
            <a:ext cx="8196285" cy="5891212"/>
          </a:xfrm>
          <a:prstGeom prst="rect">
            <a:avLst/>
          </a:prstGeom>
        </p:spPr>
      </p:pic>
    </p:spTree>
    <p:extLst>
      <p:ext uri="{BB962C8B-B14F-4D97-AF65-F5344CB8AC3E}">
        <p14:creationId xmlns:p14="http://schemas.microsoft.com/office/powerpoint/2010/main" val="15431444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25796B-8C47-7AC0-4488-A3F6FFA428A7}"/>
              </a:ext>
            </a:extLst>
          </p:cNvPr>
          <p:cNvSpPr>
            <a:spLocks noGrp="1"/>
          </p:cNvSpPr>
          <p:nvPr>
            <p:ph type="title"/>
          </p:nvPr>
        </p:nvSpPr>
        <p:spPr/>
        <p:txBody>
          <a:bodyPr/>
          <a:lstStyle/>
          <a:p>
            <a:r>
              <a:rPr kumimoji="1" lang="ja-JP" altLang="en-US" dirty="0"/>
              <a:t>交通手段</a:t>
            </a:r>
            <a:r>
              <a:rPr kumimoji="1" lang="en-US" altLang="ja-JP" dirty="0"/>
              <a:t>【</a:t>
            </a:r>
            <a:r>
              <a:rPr kumimoji="1" lang="ja-JP" altLang="en-US" dirty="0"/>
              <a:t>移動や交通についてよかった点・改善点</a:t>
            </a:r>
            <a:r>
              <a:rPr kumimoji="1" lang="en-US" altLang="ja-JP" dirty="0"/>
              <a:t>】</a:t>
            </a:r>
            <a:endParaRPr kumimoji="1" lang="ja-JP" altLang="en-US" dirty="0"/>
          </a:p>
        </p:txBody>
      </p:sp>
      <p:sp>
        <p:nvSpPr>
          <p:cNvPr id="3" name="スライド番号プレースホルダー 2">
            <a:extLst>
              <a:ext uri="{FF2B5EF4-FFF2-40B4-BE49-F238E27FC236}">
                <a16:creationId xmlns:a16="http://schemas.microsoft.com/office/drawing/2014/main" id="{43AB8279-288B-80B1-343F-B3F2AF252054}"/>
              </a:ext>
            </a:extLst>
          </p:cNvPr>
          <p:cNvSpPr>
            <a:spLocks noGrp="1"/>
          </p:cNvSpPr>
          <p:nvPr>
            <p:ph type="sldNum" sz="quarter" idx="11"/>
          </p:nvPr>
        </p:nvSpPr>
        <p:spPr/>
        <p:txBody>
          <a:bodyPr/>
          <a:lstStyle/>
          <a:p>
            <a:fld id="{ACF80621-A326-44A1-96B6-FB81A926EF95}" type="slidenum">
              <a:rPr lang="en-US" altLang="ja-JP" smtClean="0"/>
              <a:pPr/>
              <a:t>43</a:t>
            </a:fld>
            <a:endParaRPr lang="en-US" altLang="ja-JP"/>
          </a:p>
        </p:txBody>
      </p:sp>
      <p:sp>
        <p:nvSpPr>
          <p:cNvPr id="4" name="フッター プレースホルダー 3">
            <a:extLst>
              <a:ext uri="{FF2B5EF4-FFF2-40B4-BE49-F238E27FC236}">
                <a16:creationId xmlns:a16="http://schemas.microsoft.com/office/drawing/2014/main" id="{E491B212-087C-93F8-B9AC-BB85E06E738E}"/>
              </a:ext>
            </a:extLst>
          </p:cNvPr>
          <p:cNvSpPr>
            <a:spLocks noGrp="1"/>
          </p:cNvSpPr>
          <p:nvPr>
            <p:ph type="ftr" sz="quarter" idx="3"/>
          </p:nvPr>
        </p:nvSpPr>
        <p:spPr/>
        <p:txBody>
          <a:bodyPr/>
          <a:lstStyle/>
          <a:p>
            <a:r>
              <a:rPr lang="zh-TW" altLang="en-US">
                <a:solidFill>
                  <a:schemeClr val="tx1">
                    <a:lumMod val="65000"/>
                    <a:lumOff val="35000"/>
                  </a:schemeClr>
                </a:solidFill>
              </a:rPr>
              <a:t>来訪者満足度調査</a:t>
            </a:r>
            <a:r>
              <a:rPr lang="en-US" altLang="zh-TW">
                <a:solidFill>
                  <a:schemeClr val="tx1">
                    <a:lumMod val="65000"/>
                    <a:lumOff val="35000"/>
                  </a:schemeClr>
                </a:solidFill>
              </a:rPr>
              <a:t>202</a:t>
            </a:r>
            <a:r>
              <a:rPr lang="en-US" altLang="ja-JP">
                <a:solidFill>
                  <a:schemeClr val="tx1">
                    <a:lumMod val="65000"/>
                    <a:lumOff val="35000"/>
                  </a:schemeClr>
                </a:solidFill>
              </a:rPr>
              <a:t>5</a:t>
            </a:r>
            <a:r>
              <a:rPr lang="en-US" altLang="zh-TW">
                <a:solidFill>
                  <a:schemeClr val="tx1">
                    <a:lumMod val="65000"/>
                    <a:lumOff val="35000"/>
                  </a:schemeClr>
                </a:solidFill>
              </a:rPr>
              <a:t>【</a:t>
            </a:r>
            <a:r>
              <a:rPr lang="zh-TW" altLang="en-US">
                <a:solidFill>
                  <a:schemeClr val="tx1">
                    <a:lumMod val="65000"/>
                    <a:lumOff val="35000"/>
                  </a:schemeClr>
                </a:solidFill>
              </a:rPr>
              <a:t>南紀白浜</a:t>
            </a:r>
            <a:r>
              <a:rPr lang="en-US" altLang="zh-TW">
                <a:solidFill>
                  <a:schemeClr val="tx1">
                    <a:lumMod val="65000"/>
                    <a:lumOff val="35000"/>
                  </a:schemeClr>
                </a:solidFill>
              </a:rPr>
              <a:t>】</a:t>
            </a:r>
            <a:endParaRPr lang="en-US" altLang="ja-JP">
              <a:solidFill>
                <a:schemeClr val="tx1">
                  <a:lumMod val="65000"/>
                  <a:lumOff val="35000"/>
                </a:schemeClr>
              </a:solidFill>
            </a:endParaRPr>
          </a:p>
        </p:txBody>
      </p:sp>
      <p:sp>
        <p:nvSpPr>
          <p:cNvPr id="5" name="コンテンツ プレースホルダー 4">
            <a:extLst>
              <a:ext uri="{FF2B5EF4-FFF2-40B4-BE49-F238E27FC236}">
                <a16:creationId xmlns:a16="http://schemas.microsoft.com/office/drawing/2014/main" id="{DE41D715-2ED4-A19C-2C4F-96C74D221110}"/>
              </a:ext>
            </a:extLst>
          </p:cNvPr>
          <p:cNvSpPr>
            <a:spLocks noGrp="1"/>
          </p:cNvSpPr>
          <p:nvPr>
            <p:ph sz="quarter" idx="12"/>
          </p:nvPr>
        </p:nvSpPr>
        <p:spPr/>
        <p:txBody>
          <a:bodyPr lIns="91440" tIns="45720" rIns="91440" bIns="45720" anchor="t"/>
          <a:lstStyle/>
          <a:p>
            <a:pPr marL="360045"/>
            <a:r>
              <a:rPr kumimoji="1" lang="ja-JP" altLang="en-US">
                <a:latin typeface="BIZ UDゴシック"/>
                <a:ea typeface="BIZ UDゴシック"/>
              </a:rPr>
              <a:t>「快適・良かった・問題なし」</a:t>
            </a:r>
            <a:r>
              <a:rPr lang="ja-JP" altLang="en-US">
                <a:latin typeface="BIZ UDゴシック"/>
                <a:ea typeface="BIZ UDゴシック"/>
              </a:rPr>
              <a:t>（246</a:t>
            </a:r>
            <a:r>
              <a:rPr kumimoji="1" lang="ja-JP" altLang="en-US">
                <a:latin typeface="BIZ UDゴシック"/>
                <a:ea typeface="BIZ UDゴシック"/>
              </a:rPr>
              <a:t>件）「マイカー・車なので快適・問題なし」</a:t>
            </a:r>
            <a:r>
              <a:rPr lang="ja-JP" altLang="en-US">
                <a:latin typeface="BIZ UDゴシック"/>
                <a:ea typeface="BIZ UDゴシック"/>
              </a:rPr>
              <a:t>（72件）</a:t>
            </a:r>
            <a:r>
              <a:rPr kumimoji="1" lang="ja-JP" altLang="en-US">
                <a:latin typeface="BIZ UDゴシック"/>
                <a:ea typeface="BIZ UDゴシック"/>
              </a:rPr>
              <a:t>「渋滞がなく空いていてよかった」（</a:t>
            </a:r>
            <a:r>
              <a:rPr lang="ja-JP" altLang="en-US">
                <a:latin typeface="BIZ UDゴシック"/>
                <a:ea typeface="BIZ UDゴシック"/>
              </a:rPr>
              <a:t>56</a:t>
            </a:r>
            <a:r>
              <a:rPr kumimoji="1" lang="ja-JP" altLang="en-US">
                <a:latin typeface="BIZ UDゴシック"/>
                <a:ea typeface="BIZ UDゴシック"/>
              </a:rPr>
              <a:t>件）が</a:t>
            </a:r>
            <a:r>
              <a:rPr lang="ja-JP" altLang="en-US">
                <a:latin typeface="BIZ UDゴシック"/>
                <a:ea typeface="BIZ UDゴシック"/>
              </a:rPr>
              <a:t>上位</a:t>
            </a:r>
            <a:endParaRPr lang="en-US" altLang="ja-JP">
              <a:latin typeface="BIZ UDゴシック"/>
              <a:ea typeface="BIZ UDゴシック"/>
            </a:endParaRPr>
          </a:p>
          <a:p>
            <a:pPr marL="360045"/>
            <a:r>
              <a:rPr lang="ja-JP" altLang="en-US">
                <a:latin typeface="BIZ UDゴシック"/>
              </a:rPr>
              <a:t>改善点は、</a:t>
            </a:r>
            <a:r>
              <a:rPr kumimoji="1" lang="ja-JP" altLang="en-US">
                <a:latin typeface="BIZ UDゴシック"/>
              </a:rPr>
              <a:t>「</a:t>
            </a:r>
            <a:r>
              <a:rPr lang="ja-JP" altLang="en-US">
                <a:latin typeface="BIZ UDゴシック"/>
              </a:rPr>
              <a:t>公共交通機関が不便</a:t>
            </a:r>
            <a:r>
              <a:rPr kumimoji="1" lang="ja-JP" altLang="en-US">
                <a:latin typeface="BIZ UDゴシック"/>
              </a:rPr>
              <a:t>」（</a:t>
            </a:r>
            <a:r>
              <a:rPr lang="ja-JP" altLang="en-US">
                <a:latin typeface="BIZ UDゴシック"/>
              </a:rPr>
              <a:t>56</a:t>
            </a:r>
            <a:r>
              <a:rPr kumimoji="1" lang="ja-JP" altLang="en-US">
                <a:latin typeface="BIZ UDゴシック"/>
              </a:rPr>
              <a:t>件）「</a:t>
            </a:r>
            <a:r>
              <a:rPr lang="ja-JP" altLang="en-US">
                <a:latin typeface="BIZ UDゴシック"/>
              </a:rPr>
              <a:t>バスの本数が少ない</a:t>
            </a:r>
            <a:r>
              <a:rPr kumimoji="1" lang="ja-JP" altLang="en-US">
                <a:latin typeface="BIZ UDゴシック"/>
              </a:rPr>
              <a:t>」（</a:t>
            </a:r>
            <a:r>
              <a:rPr lang="ja-JP" altLang="en-US">
                <a:latin typeface="BIZ UDゴシック"/>
              </a:rPr>
              <a:t>43</a:t>
            </a:r>
            <a:r>
              <a:rPr kumimoji="1" lang="ja-JP" altLang="en-US">
                <a:latin typeface="BIZ UDゴシック"/>
              </a:rPr>
              <a:t>件）</a:t>
            </a:r>
            <a:r>
              <a:rPr lang="ja-JP" altLang="en-US">
                <a:latin typeface="BIZ UDゴシック"/>
              </a:rPr>
              <a:t>「道幅改善・道路整備」（30件）等</a:t>
            </a:r>
          </a:p>
        </p:txBody>
      </p:sp>
      <p:pic>
        <p:nvPicPr>
          <p:cNvPr id="6" name="図 5">
            <a:extLst>
              <a:ext uri="{FF2B5EF4-FFF2-40B4-BE49-F238E27FC236}">
                <a16:creationId xmlns:a16="http://schemas.microsoft.com/office/drawing/2014/main" id="{07A3F3B1-EC14-08A3-BC44-736410ED1693}"/>
              </a:ext>
            </a:extLst>
          </p:cNvPr>
          <p:cNvPicPr/>
          <p:nvPr/>
        </p:nvPicPr>
        <p:blipFill>
          <a:blip r:embed="rId2"/>
          <a:stretch>
            <a:fillRect/>
          </a:stretch>
        </p:blipFill>
        <p:spPr>
          <a:xfrm>
            <a:off x="1493789" y="1446213"/>
            <a:ext cx="6918422" cy="5411787"/>
          </a:xfrm>
          <a:prstGeom prst="rect">
            <a:avLst/>
          </a:prstGeom>
        </p:spPr>
      </p:pic>
    </p:spTree>
    <p:extLst>
      <p:ext uri="{BB962C8B-B14F-4D97-AF65-F5344CB8AC3E}">
        <p14:creationId xmlns:p14="http://schemas.microsoft.com/office/powerpoint/2010/main" val="10983391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77B606-33D3-30F7-C0E4-9D9FE6977F0B}"/>
              </a:ext>
            </a:extLst>
          </p:cNvPr>
          <p:cNvSpPr>
            <a:spLocks noGrp="1"/>
          </p:cNvSpPr>
          <p:nvPr>
            <p:ph type="title"/>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0262D6E6-60D6-9AED-4273-F65D7C631DB2}"/>
              </a:ext>
            </a:extLst>
          </p:cNvPr>
          <p:cNvSpPr>
            <a:spLocks noGrp="1"/>
          </p:cNvSpPr>
          <p:nvPr>
            <p:ph type="sldNum" sz="quarter" idx="11"/>
          </p:nvPr>
        </p:nvSpPr>
        <p:spPr/>
        <p:txBody>
          <a:bodyPr/>
          <a:lstStyle/>
          <a:p>
            <a:fld id="{ACF80621-A326-44A1-96B6-FB81A926EF95}" type="slidenum">
              <a:rPr lang="en-US" altLang="ja-JP" smtClean="0"/>
              <a:pPr/>
              <a:t>44</a:t>
            </a:fld>
            <a:endParaRPr lang="en-US" altLang="ja-JP"/>
          </a:p>
        </p:txBody>
      </p:sp>
      <p:sp>
        <p:nvSpPr>
          <p:cNvPr id="4" name="フッター プレースホルダー 3">
            <a:extLst>
              <a:ext uri="{FF2B5EF4-FFF2-40B4-BE49-F238E27FC236}">
                <a16:creationId xmlns:a16="http://schemas.microsoft.com/office/drawing/2014/main" id="{BA45DCFA-C4E9-2BA6-BD22-CC6B5B7EC13E}"/>
              </a:ext>
            </a:extLst>
          </p:cNvPr>
          <p:cNvSpPr>
            <a:spLocks noGrp="1"/>
          </p:cNvSpPr>
          <p:nvPr>
            <p:ph type="ftr" sz="quarter" idx="3"/>
          </p:nvPr>
        </p:nvSpPr>
        <p:spPr/>
        <p:txBody>
          <a:bodyPr/>
          <a:lstStyle/>
          <a:p>
            <a:r>
              <a:rPr lang="zh-TW" altLang="en-US">
                <a:solidFill>
                  <a:schemeClr val="tx1">
                    <a:lumMod val="65000"/>
                    <a:lumOff val="35000"/>
                  </a:schemeClr>
                </a:solidFill>
              </a:rPr>
              <a:t>来訪者満足度調査</a:t>
            </a:r>
            <a:r>
              <a:rPr lang="en-US" altLang="zh-TW">
                <a:solidFill>
                  <a:schemeClr val="tx1">
                    <a:lumMod val="65000"/>
                    <a:lumOff val="35000"/>
                  </a:schemeClr>
                </a:solidFill>
              </a:rPr>
              <a:t>202</a:t>
            </a:r>
            <a:r>
              <a:rPr lang="en-US" altLang="ja-JP">
                <a:solidFill>
                  <a:schemeClr val="tx1">
                    <a:lumMod val="65000"/>
                    <a:lumOff val="35000"/>
                  </a:schemeClr>
                </a:solidFill>
              </a:rPr>
              <a:t>5</a:t>
            </a:r>
            <a:r>
              <a:rPr lang="en-US" altLang="zh-TW">
                <a:solidFill>
                  <a:schemeClr val="tx1">
                    <a:lumMod val="65000"/>
                    <a:lumOff val="35000"/>
                  </a:schemeClr>
                </a:solidFill>
              </a:rPr>
              <a:t>【</a:t>
            </a:r>
            <a:r>
              <a:rPr lang="zh-TW" altLang="en-US">
                <a:solidFill>
                  <a:schemeClr val="tx1">
                    <a:lumMod val="65000"/>
                    <a:lumOff val="35000"/>
                  </a:schemeClr>
                </a:solidFill>
              </a:rPr>
              <a:t>南紀白浜</a:t>
            </a:r>
            <a:r>
              <a:rPr lang="en-US" altLang="zh-TW">
                <a:solidFill>
                  <a:schemeClr val="tx1">
                    <a:lumMod val="65000"/>
                    <a:lumOff val="35000"/>
                  </a:schemeClr>
                </a:solidFill>
              </a:rPr>
              <a:t>】</a:t>
            </a:r>
            <a:endParaRPr lang="en-US" altLang="ja-JP">
              <a:solidFill>
                <a:schemeClr val="tx1">
                  <a:lumMod val="65000"/>
                  <a:lumOff val="35000"/>
                </a:schemeClr>
              </a:solidFill>
            </a:endParaRPr>
          </a:p>
        </p:txBody>
      </p:sp>
      <p:sp>
        <p:nvSpPr>
          <p:cNvPr id="5" name="コンテンツ プレースホルダー 4">
            <a:extLst>
              <a:ext uri="{FF2B5EF4-FFF2-40B4-BE49-F238E27FC236}">
                <a16:creationId xmlns:a16="http://schemas.microsoft.com/office/drawing/2014/main" id="{6CA7A3FB-C8D3-A958-DFA7-48100A635C64}"/>
              </a:ext>
            </a:extLst>
          </p:cNvPr>
          <p:cNvSpPr>
            <a:spLocks noGrp="1"/>
          </p:cNvSpPr>
          <p:nvPr>
            <p:ph sz="quarter" idx="12"/>
          </p:nvPr>
        </p:nvSpPr>
        <p:spPr/>
        <p:txBody>
          <a:bodyPr lIns="91440" tIns="45720" rIns="91440" bIns="45720" anchor="t"/>
          <a:lstStyle/>
          <a:p>
            <a:pPr marL="360045"/>
            <a:r>
              <a:rPr kumimoji="1" lang="ja-JP" altLang="en-US" dirty="0">
                <a:ea typeface="BIZ UDゴシック"/>
              </a:rPr>
              <a:t>「快適・良かった・問題なし」「マイカー・車なので快適・問題なし」</a:t>
            </a:r>
            <a:r>
              <a:rPr lang="ja-JP" altLang="en-US" dirty="0">
                <a:ea typeface="BIZ UDゴシック"/>
              </a:rPr>
              <a:t>など、おおよそ快適という回答が多い。「スムーズさ・混雑加減・渋滞の有無」が満足度の評価基準で、時間帯やシーズンによる評価の変動が考えられる</a:t>
            </a:r>
          </a:p>
          <a:p>
            <a:pPr marL="360045"/>
            <a:r>
              <a:rPr lang="ja-JP" altLang="en-US" dirty="0">
                <a:ea typeface="BIZ UDゴシック"/>
              </a:rPr>
              <a:t>公共交通機関に関する項目は「不便」という意見のほうが多く、「車（自家用車・レンタカー）」がないと移動が難しい」という意見が多数派である</a:t>
            </a:r>
          </a:p>
          <a:p>
            <a:pPr marL="1074420" lvl="3"/>
            <a:endParaRPr lang="ja-JP" altLang="en-US" dirty="0"/>
          </a:p>
          <a:p>
            <a:pPr marL="541020" lvl="1"/>
            <a:r>
              <a:rPr lang="ja-JP" altLang="en-US" dirty="0"/>
              <a:t>バスに関する要望や課題</a:t>
            </a:r>
            <a:endParaRPr lang="en-US" altLang="ja-JP" dirty="0"/>
          </a:p>
          <a:p>
            <a:pPr marL="1074420" lvl="3"/>
            <a:r>
              <a:rPr lang="ja-JP" altLang="en-US" dirty="0">
                <a:ea typeface="BIZ UD明朝 Medium"/>
              </a:rPr>
              <a:t>「本数が少ない」という意見が依然として目立つ。移動そのものが不可能で不便という意見と、混雑したことで不快・待ち時間が辛いという意見があった。インバウンドの人数の多さや荷物の大きさ、また運転手とコミュニケーションがとれないことから、乗り降りに時間を要し遅延・渋滞を招くという声もあり、案内放送や表示の外国人対応の拡充が求められる</a:t>
            </a:r>
          </a:p>
          <a:p>
            <a:pPr marL="541020" lvl="1"/>
            <a:r>
              <a:rPr lang="ja-JP" altLang="en-US" dirty="0"/>
              <a:t>車に関する要望や課題</a:t>
            </a:r>
            <a:endParaRPr lang="en-US" altLang="ja-JP" dirty="0"/>
          </a:p>
          <a:p>
            <a:pPr marL="1074420" lvl="3"/>
            <a:r>
              <a:rPr lang="ja-JP" altLang="en-US" dirty="0">
                <a:ea typeface="BIZ UD明朝 Medium"/>
              </a:rPr>
              <a:t>道路については改善がみられ、喜びの声が見受けられた。海沿いの道は景色含め評価が高いが、山間部や一部道の狭いところで、通行に不安を感じる声がある。ナビでは細い道を指示され、案内標識や地元の方にきいた道の方が良かったという意見も。</a:t>
            </a:r>
          </a:p>
          <a:p>
            <a:pPr marL="1074420" lvl="3">
              <a:buClr>
                <a:srgbClr val="ED7D31"/>
              </a:buClr>
            </a:pPr>
            <a:r>
              <a:rPr lang="ja-JP" altLang="en-US" dirty="0">
                <a:ea typeface="BIZ UD明朝 Medium"/>
              </a:rPr>
              <a:t>そのため、こちらもミニマップのような冊子が整備できると満足度につながると感じる。通りやすい道・通りにくい道を示したり、観光地から観光地までの距離や、案内表示などの目印を記載することで、観光がしやすくなると考えられる。</a:t>
            </a:r>
          </a:p>
          <a:p>
            <a:pPr marL="1074420" lvl="3">
              <a:buClr>
                <a:srgbClr val="ED7D31"/>
              </a:buClr>
            </a:pPr>
            <a:r>
              <a:rPr lang="ja-JP" altLang="en-US" dirty="0">
                <a:ea typeface="BIZ UD明朝 Medium"/>
              </a:rPr>
              <a:t>駐車場は無料の場所が多く喜ばれているが、三段壁の駐車場の混雑や不便さを指摘する声があり、誘導員などがいるとよいとのことだった</a:t>
            </a:r>
            <a:endParaRPr lang="ja-JP" dirty="0"/>
          </a:p>
          <a:p>
            <a:pPr marL="1074420" lvl="3">
              <a:buClr>
                <a:srgbClr val="ED7D31"/>
              </a:buClr>
            </a:pPr>
            <a:r>
              <a:rPr lang="ja-JP" altLang="en-US" dirty="0">
                <a:ea typeface="BIZ UD明朝 Medium"/>
              </a:rPr>
              <a:t>印南周辺の一車線の道路に対し、二車線化を求む声があった</a:t>
            </a:r>
          </a:p>
          <a:p>
            <a:pPr marL="541020" lvl="1"/>
            <a:r>
              <a:rPr lang="ja-JP" altLang="en-US" dirty="0"/>
              <a:t>その他</a:t>
            </a:r>
            <a:endParaRPr lang="en-US" altLang="ja-JP" dirty="0"/>
          </a:p>
          <a:p>
            <a:pPr marL="1074420" lvl="3"/>
            <a:r>
              <a:rPr lang="ja-JP" altLang="en-US" dirty="0">
                <a:ea typeface="BIZ UD明朝 Medium"/>
              </a:rPr>
              <a:t>バスの</a:t>
            </a:r>
            <a:r>
              <a:rPr lang="ja-JP" dirty="0">
                <a:ea typeface="BIZ UD明朝 Medium"/>
              </a:rPr>
              <a:t>本数を増やすには限度があると思</a:t>
            </a:r>
            <a:r>
              <a:rPr lang="ja-JP" altLang="en-US" dirty="0">
                <a:ea typeface="BIZ UD明朝 Medium"/>
              </a:rPr>
              <a:t>われるため、</a:t>
            </a:r>
            <a:r>
              <a:rPr lang="ja-JP" dirty="0">
                <a:ea typeface="BIZ UD明朝 Medium"/>
              </a:rPr>
              <a:t>代替手段を並行して考えるのが良いと思われる。レンタサイクルでは「最低時間が12時間からで不便（高い）なため、3時間や6時間からでも使えるようにしてほしい」「アプリが使いにくい」など改善を望む声があった。他には「タクシーの増便」「配車アプリの導入」「乗合タクシーの整備」を求める声があった</a:t>
            </a:r>
            <a:endParaRPr lang="en-US" altLang="ja-JP" dirty="0"/>
          </a:p>
          <a:p>
            <a:pPr marL="1074420" lvl="3"/>
            <a:r>
              <a:rPr lang="ja-JP" altLang="en-US" dirty="0">
                <a:ea typeface="BIZ UD明朝 Medium"/>
              </a:rPr>
              <a:t>特定の観光地に対し「バスの最終便が早い」という指摘があったが、例えば観光のモデルプラン（所要時間や見所・バスの時間等を明記）などを作成し、あらかじめ最終便の早さを周知させることで、不満を減らすことができるのではないかと感じた</a:t>
            </a:r>
            <a:endParaRPr lang="en-US" dirty="0">
              <a:solidFill>
                <a:srgbClr val="000000"/>
              </a:solidFill>
              <a:ea typeface="BIZ UD明朝 Medium"/>
            </a:endParaRPr>
          </a:p>
          <a:p>
            <a:pPr lvl="2">
              <a:buClr>
                <a:srgbClr val="44546A"/>
              </a:buClr>
            </a:pPr>
            <a:endParaRPr lang="en-US" altLang="ja-JP" dirty="0"/>
          </a:p>
          <a:p>
            <a:pPr lvl="2">
              <a:buClr>
                <a:srgbClr val="44546A"/>
              </a:buClr>
            </a:pPr>
            <a:endParaRPr lang="en-US" altLang="ja-JP" dirty="0"/>
          </a:p>
          <a:p>
            <a:pPr lvl="1">
              <a:buClr>
                <a:prstClr val="black">
                  <a:lumMod val="65000"/>
                  <a:lumOff val="35000"/>
                </a:prstClr>
              </a:buClr>
            </a:pPr>
            <a:endParaRPr lang="en-US" altLang="ja-JP" dirty="0"/>
          </a:p>
        </p:txBody>
      </p:sp>
    </p:spTree>
    <p:extLst>
      <p:ext uri="{BB962C8B-B14F-4D97-AF65-F5344CB8AC3E}">
        <p14:creationId xmlns:p14="http://schemas.microsoft.com/office/powerpoint/2010/main" val="2674063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990E68-0D3F-3C0B-8471-A2DF855616AF}"/>
              </a:ext>
            </a:extLst>
          </p:cNvPr>
          <p:cNvSpPr>
            <a:spLocks noGrp="1"/>
          </p:cNvSpPr>
          <p:nvPr>
            <p:ph type="title"/>
          </p:nvPr>
        </p:nvSpPr>
        <p:spPr/>
        <p:txBody>
          <a:bodyPr/>
          <a:lstStyle/>
          <a:p>
            <a:r>
              <a:rPr kumimoji="1" lang="ja-JP" altLang="en-US" dirty="0"/>
              <a:t>施設の評価</a:t>
            </a:r>
            <a:r>
              <a:rPr kumimoji="1" lang="en-US" altLang="ja-JP" dirty="0"/>
              <a:t>【</a:t>
            </a:r>
            <a:r>
              <a:rPr kumimoji="1" lang="ja-JP" altLang="en-US" dirty="0"/>
              <a:t>よかった点・改善点</a:t>
            </a:r>
            <a:r>
              <a:rPr kumimoji="1" lang="en-US" altLang="ja-JP" dirty="0"/>
              <a:t>】</a:t>
            </a:r>
            <a:endParaRPr kumimoji="1" lang="ja-JP" altLang="en-US" dirty="0"/>
          </a:p>
        </p:txBody>
      </p:sp>
      <p:sp>
        <p:nvSpPr>
          <p:cNvPr id="3" name="スライド番号プレースホルダー 2">
            <a:extLst>
              <a:ext uri="{FF2B5EF4-FFF2-40B4-BE49-F238E27FC236}">
                <a16:creationId xmlns:a16="http://schemas.microsoft.com/office/drawing/2014/main" id="{A50FF72C-6B01-6C22-D647-4BC8763B393D}"/>
              </a:ext>
            </a:extLst>
          </p:cNvPr>
          <p:cNvSpPr>
            <a:spLocks noGrp="1"/>
          </p:cNvSpPr>
          <p:nvPr>
            <p:ph type="sldNum" sz="quarter" idx="11"/>
          </p:nvPr>
        </p:nvSpPr>
        <p:spPr/>
        <p:txBody>
          <a:bodyPr/>
          <a:lstStyle/>
          <a:p>
            <a:fld id="{ACF80621-A326-44A1-96B6-FB81A926EF95}" type="slidenum">
              <a:rPr lang="en-US" altLang="ja-JP" smtClean="0"/>
              <a:pPr/>
              <a:t>45</a:t>
            </a:fld>
            <a:endParaRPr lang="en-US" altLang="ja-JP"/>
          </a:p>
        </p:txBody>
      </p:sp>
      <p:sp>
        <p:nvSpPr>
          <p:cNvPr id="4" name="フッター プレースホルダー 3">
            <a:extLst>
              <a:ext uri="{FF2B5EF4-FFF2-40B4-BE49-F238E27FC236}">
                <a16:creationId xmlns:a16="http://schemas.microsoft.com/office/drawing/2014/main" id="{56DDBD93-2FD2-D9DD-43BC-EAF4280A2583}"/>
              </a:ext>
            </a:extLst>
          </p:cNvPr>
          <p:cNvSpPr>
            <a:spLocks noGrp="1"/>
          </p:cNvSpPr>
          <p:nvPr>
            <p:ph type="ftr" sz="quarter" idx="3"/>
          </p:nvPr>
        </p:nvSpPr>
        <p:spPr/>
        <p:txBody>
          <a:bodyPr/>
          <a:lstStyle/>
          <a:p>
            <a:r>
              <a:rPr lang="zh-TW" altLang="en-US">
                <a:solidFill>
                  <a:schemeClr val="tx1">
                    <a:lumMod val="65000"/>
                    <a:lumOff val="35000"/>
                  </a:schemeClr>
                </a:solidFill>
              </a:rPr>
              <a:t>来訪者満足度調査</a:t>
            </a:r>
            <a:r>
              <a:rPr lang="en-US" altLang="zh-TW">
                <a:solidFill>
                  <a:schemeClr val="tx1">
                    <a:lumMod val="65000"/>
                    <a:lumOff val="35000"/>
                  </a:schemeClr>
                </a:solidFill>
              </a:rPr>
              <a:t>202</a:t>
            </a:r>
            <a:r>
              <a:rPr lang="en-US" altLang="ja-JP">
                <a:solidFill>
                  <a:schemeClr val="tx1">
                    <a:lumMod val="65000"/>
                    <a:lumOff val="35000"/>
                  </a:schemeClr>
                </a:solidFill>
              </a:rPr>
              <a:t>5</a:t>
            </a:r>
            <a:r>
              <a:rPr lang="en-US" altLang="zh-TW">
                <a:solidFill>
                  <a:schemeClr val="tx1">
                    <a:lumMod val="65000"/>
                    <a:lumOff val="35000"/>
                  </a:schemeClr>
                </a:solidFill>
              </a:rPr>
              <a:t>【</a:t>
            </a:r>
            <a:r>
              <a:rPr lang="zh-TW" altLang="en-US">
                <a:solidFill>
                  <a:schemeClr val="tx1">
                    <a:lumMod val="65000"/>
                    <a:lumOff val="35000"/>
                  </a:schemeClr>
                </a:solidFill>
              </a:rPr>
              <a:t>南紀白浜</a:t>
            </a:r>
            <a:r>
              <a:rPr lang="en-US" altLang="zh-TW">
                <a:solidFill>
                  <a:schemeClr val="tx1">
                    <a:lumMod val="65000"/>
                    <a:lumOff val="35000"/>
                  </a:schemeClr>
                </a:solidFill>
              </a:rPr>
              <a:t>】</a:t>
            </a:r>
            <a:endParaRPr lang="en-US" altLang="ja-JP">
              <a:solidFill>
                <a:schemeClr val="tx1">
                  <a:lumMod val="65000"/>
                  <a:lumOff val="35000"/>
                </a:schemeClr>
              </a:solidFill>
            </a:endParaRPr>
          </a:p>
        </p:txBody>
      </p:sp>
      <p:sp>
        <p:nvSpPr>
          <p:cNvPr id="5" name="コンテンツ プレースホルダー 4">
            <a:extLst>
              <a:ext uri="{FF2B5EF4-FFF2-40B4-BE49-F238E27FC236}">
                <a16:creationId xmlns:a16="http://schemas.microsoft.com/office/drawing/2014/main" id="{ADD46060-1E20-9BA8-6FFD-E30320D7A56A}"/>
              </a:ext>
            </a:extLst>
          </p:cNvPr>
          <p:cNvSpPr>
            <a:spLocks noGrp="1"/>
          </p:cNvSpPr>
          <p:nvPr>
            <p:ph sz="quarter" idx="12"/>
          </p:nvPr>
        </p:nvSpPr>
        <p:spPr/>
        <p:txBody>
          <a:bodyPr lIns="91440" tIns="45720" rIns="91440" bIns="45720" anchor="t"/>
          <a:lstStyle/>
          <a:p>
            <a:pPr marL="360045"/>
            <a:r>
              <a:rPr kumimoji="1" lang="ja-JP" altLang="en-US">
                <a:latin typeface="BIZ UDゴシック"/>
                <a:ea typeface="BIZ UDゴシック"/>
              </a:rPr>
              <a:t>「</a:t>
            </a:r>
            <a:r>
              <a:rPr lang="ja-JP" altLang="en-US">
                <a:latin typeface="BIZ UDゴシック"/>
                <a:ea typeface="BIZ UDゴシック"/>
              </a:rPr>
              <a:t>良かった・楽しかった」「</a:t>
            </a:r>
            <a:r>
              <a:rPr kumimoji="1" lang="ja-JP" altLang="en-US">
                <a:latin typeface="BIZ UDゴシック"/>
                <a:ea typeface="BIZ UDゴシック"/>
              </a:rPr>
              <a:t>食事が良かった・美味しかった」が</a:t>
            </a:r>
            <a:r>
              <a:rPr lang="ja-JP" altLang="en-US">
                <a:latin typeface="BIZ UDゴシック"/>
                <a:ea typeface="BIZ UDゴシック"/>
              </a:rPr>
              <a:t>200件近く</a:t>
            </a:r>
            <a:r>
              <a:rPr kumimoji="1" lang="ja-JP" altLang="en-US">
                <a:latin typeface="BIZ UDゴシック"/>
                <a:ea typeface="BIZ UDゴシック"/>
              </a:rPr>
              <a:t>突出して高い。次いで「温泉・泉質がよい」（</a:t>
            </a:r>
            <a:r>
              <a:rPr lang="en-US" altLang="ja-JP">
                <a:latin typeface="BIZ UDゴシック"/>
                <a:ea typeface="BIZ UDゴシック"/>
              </a:rPr>
              <a:t>100</a:t>
            </a:r>
            <a:r>
              <a:rPr kumimoji="1" lang="ja-JP" altLang="en-US">
                <a:latin typeface="BIZ UDゴシック"/>
                <a:ea typeface="BIZ UDゴシック"/>
              </a:rPr>
              <a:t>件）</a:t>
            </a:r>
            <a:r>
              <a:rPr lang="ja-JP" altLang="en-US">
                <a:latin typeface="BIZ UDゴシック"/>
                <a:ea typeface="BIZ UDゴシック"/>
              </a:rPr>
              <a:t>が高い</a:t>
            </a:r>
          </a:p>
          <a:p>
            <a:pPr marL="360045"/>
            <a:r>
              <a:rPr kumimoji="1" lang="ja-JP" altLang="en-US">
                <a:latin typeface="BIZ UDゴシック"/>
              </a:rPr>
              <a:t>改善点は、「</a:t>
            </a:r>
            <a:r>
              <a:rPr lang="ja-JP" altLang="en-US">
                <a:latin typeface="BIZ UDゴシック"/>
              </a:rPr>
              <a:t>観光地や観光施設のサービスや施設へ要望や改善」（82件）「</a:t>
            </a:r>
            <a:r>
              <a:rPr kumimoji="1" lang="ja-JP" altLang="en-US">
                <a:latin typeface="BIZ UDゴシック"/>
              </a:rPr>
              <a:t>ホテル・宿泊施設のサービスや設備への要望や改善」（</a:t>
            </a:r>
            <a:r>
              <a:rPr lang="ja-JP" altLang="en-US">
                <a:latin typeface="BIZ UDゴシック"/>
              </a:rPr>
              <a:t>74</a:t>
            </a:r>
            <a:r>
              <a:rPr kumimoji="1" lang="ja-JP" altLang="en-US">
                <a:latin typeface="BIZ UDゴシック"/>
              </a:rPr>
              <a:t>件）が上位</a:t>
            </a:r>
            <a:endParaRPr lang="en-US" altLang="ja-JP">
              <a:latin typeface="BIZ UDゴシック"/>
            </a:endParaRPr>
          </a:p>
        </p:txBody>
      </p:sp>
      <p:pic>
        <p:nvPicPr>
          <p:cNvPr id="6" name="図 5">
            <a:extLst>
              <a:ext uri="{FF2B5EF4-FFF2-40B4-BE49-F238E27FC236}">
                <a16:creationId xmlns:a16="http://schemas.microsoft.com/office/drawing/2014/main" id="{B4046E2B-F2A4-BDB9-248E-B3C42F4FB9CE}"/>
              </a:ext>
            </a:extLst>
          </p:cNvPr>
          <p:cNvPicPr/>
          <p:nvPr/>
        </p:nvPicPr>
        <p:blipFill>
          <a:blip r:embed="rId2"/>
          <a:stretch>
            <a:fillRect/>
          </a:stretch>
        </p:blipFill>
        <p:spPr>
          <a:xfrm>
            <a:off x="1587636" y="1593033"/>
            <a:ext cx="6730728" cy="5264967"/>
          </a:xfrm>
          <a:prstGeom prst="rect">
            <a:avLst/>
          </a:prstGeom>
        </p:spPr>
      </p:pic>
    </p:spTree>
    <p:extLst>
      <p:ext uri="{BB962C8B-B14F-4D97-AF65-F5344CB8AC3E}">
        <p14:creationId xmlns:p14="http://schemas.microsoft.com/office/powerpoint/2010/main" val="11627735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3F44C9-1845-50CB-A9C1-D29399707055}"/>
              </a:ext>
            </a:extLst>
          </p:cNvPr>
          <p:cNvSpPr>
            <a:spLocks noGrp="1"/>
          </p:cNvSpPr>
          <p:nvPr>
            <p:ph type="title"/>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FAB3E6CC-ACBE-E821-A7B2-4625FD54D9B0}"/>
              </a:ext>
            </a:extLst>
          </p:cNvPr>
          <p:cNvSpPr>
            <a:spLocks noGrp="1"/>
          </p:cNvSpPr>
          <p:nvPr>
            <p:ph type="sldNum" sz="quarter" idx="11"/>
          </p:nvPr>
        </p:nvSpPr>
        <p:spPr/>
        <p:txBody>
          <a:bodyPr/>
          <a:lstStyle/>
          <a:p>
            <a:fld id="{ACF80621-A326-44A1-96B6-FB81A926EF95}" type="slidenum">
              <a:rPr lang="en-US" altLang="ja-JP" smtClean="0"/>
              <a:pPr/>
              <a:t>46</a:t>
            </a:fld>
            <a:endParaRPr lang="en-US" altLang="ja-JP"/>
          </a:p>
        </p:txBody>
      </p:sp>
      <p:sp>
        <p:nvSpPr>
          <p:cNvPr id="4" name="フッター プレースホルダー 3">
            <a:extLst>
              <a:ext uri="{FF2B5EF4-FFF2-40B4-BE49-F238E27FC236}">
                <a16:creationId xmlns:a16="http://schemas.microsoft.com/office/drawing/2014/main" id="{9E5B882B-BFCC-012B-3AD9-9FB14AE48980}"/>
              </a:ext>
            </a:extLst>
          </p:cNvPr>
          <p:cNvSpPr>
            <a:spLocks noGrp="1"/>
          </p:cNvSpPr>
          <p:nvPr>
            <p:ph type="ftr" sz="quarter" idx="3"/>
          </p:nvPr>
        </p:nvSpPr>
        <p:spPr/>
        <p:txBody>
          <a:bodyPr/>
          <a:lstStyle/>
          <a:p>
            <a:r>
              <a:rPr lang="zh-TW" altLang="en-US">
                <a:solidFill>
                  <a:schemeClr val="tx1">
                    <a:lumMod val="65000"/>
                    <a:lumOff val="35000"/>
                  </a:schemeClr>
                </a:solidFill>
              </a:rPr>
              <a:t>来訪者満足度調査</a:t>
            </a:r>
            <a:r>
              <a:rPr lang="en-US" altLang="zh-TW">
                <a:solidFill>
                  <a:schemeClr val="tx1">
                    <a:lumMod val="65000"/>
                    <a:lumOff val="35000"/>
                  </a:schemeClr>
                </a:solidFill>
              </a:rPr>
              <a:t>202</a:t>
            </a:r>
            <a:r>
              <a:rPr lang="en-US" altLang="ja-JP">
                <a:solidFill>
                  <a:schemeClr val="tx1">
                    <a:lumMod val="65000"/>
                    <a:lumOff val="35000"/>
                  </a:schemeClr>
                </a:solidFill>
              </a:rPr>
              <a:t>5</a:t>
            </a:r>
            <a:r>
              <a:rPr lang="en-US" altLang="zh-TW">
                <a:solidFill>
                  <a:schemeClr val="tx1">
                    <a:lumMod val="65000"/>
                    <a:lumOff val="35000"/>
                  </a:schemeClr>
                </a:solidFill>
              </a:rPr>
              <a:t>【</a:t>
            </a:r>
            <a:r>
              <a:rPr lang="zh-TW" altLang="en-US">
                <a:solidFill>
                  <a:schemeClr val="tx1">
                    <a:lumMod val="65000"/>
                    <a:lumOff val="35000"/>
                  </a:schemeClr>
                </a:solidFill>
              </a:rPr>
              <a:t>南紀白浜</a:t>
            </a:r>
            <a:r>
              <a:rPr lang="en-US" altLang="zh-TW">
                <a:solidFill>
                  <a:schemeClr val="tx1">
                    <a:lumMod val="65000"/>
                    <a:lumOff val="35000"/>
                  </a:schemeClr>
                </a:solidFill>
              </a:rPr>
              <a:t>】</a:t>
            </a:r>
            <a:endParaRPr lang="en-US" altLang="ja-JP">
              <a:solidFill>
                <a:schemeClr val="tx1">
                  <a:lumMod val="65000"/>
                  <a:lumOff val="35000"/>
                </a:schemeClr>
              </a:solidFill>
            </a:endParaRPr>
          </a:p>
        </p:txBody>
      </p:sp>
      <p:sp>
        <p:nvSpPr>
          <p:cNvPr id="5" name="コンテンツ プレースホルダー 4">
            <a:extLst>
              <a:ext uri="{FF2B5EF4-FFF2-40B4-BE49-F238E27FC236}">
                <a16:creationId xmlns:a16="http://schemas.microsoft.com/office/drawing/2014/main" id="{987F945A-1E8C-0F1C-A94B-82F8C0EF0E4E}"/>
              </a:ext>
            </a:extLst>
          </p:cNvPr>
          <p:cNvSpPr>
            <a:spLocks noGrp="1"/>
          </p:cNvSpPr>
          <p:nvPr>
            <p:ph sz="quarter" idx="12"/>
          </p:nvPr>
        </p:nvSpPr>
        <p:spPr/>
        <p:txBody>
          <a:bodyPr lIns="91440" tIns="45720" rIns="91440" bIns="45720" anchor="t"/>
          <a:lstStyle/>
          <a:p>
            <a:pPr marL="360045"/>
            <a:r>
              <a:rPr lang="ja-JP" altLang="en-US">
                <a:ea typeface="BIZ UDゴシック"/>
              </a:rPr>
              <a:t>全体的に満足度の高い声が多く、「食事が良い」「温泉が良い」「白浜・海の景色が良い」「宿泊施設が良い」がおおよその評価のまとめである</a:t>
            </a:r>
            <a:endParaRPr lang="ja-JP" altLang="en-US" dirty="0">
              <a:ea typeface="BIZ UDゴシック"/>
            </a:endParaRPr>
          </a:p>
          <a:p>
            <a:pPr marL="360045"/>
            <a:r>
              <a:rPr lang="ja-JP" altLang="en-US">
                <a:ea typeface="BIZ UDゴシック"/>
              </a:rPr>
              <a:t>特に食事の満足度は突出して高く、中でも宿泊施設での食事が高評価で、「海鮮」「バイキング」の文字が目立つ</a:t>
            </a:r>
          </a:p>
          <a:p>
            <a:pPr marL="360045"/>
            <a:r>
              <a:rPr lang="ja-JP" altLang="en-US">
                <a:ea typeface="BIZ UDゴシック"/>
              </a:rPr>
              <a:t>宿泊施設に対しては、「清潔である」「接客態度・おもてなしがよい」といった意見が多く、満足度に対する大きな評価基準といえる</a:t>
            </a:r>
          </a:p>
          <a:p>
            <a:pPr marL="360045"/>
            <a:r>
              <a:rPr lang="ja-JP" altLang="en-US">
                <a:ea typeface="BIZ UDゴシック"/>
              </a:rPr>
              <a:t>現地の方との触れ合いに言及する回答者もおり、お店のスタッフやバスの運転手などの人柄の温かさに感動する声も</a:t>
            </a:r>
            <a:endParaRPr lang="ja-JP" altLang="en-US" dirty="0">
              <a:ea typeface="BIZ UDゴシック"/>
            </a:endParaRPr>
          </a:p>
          <a:p>
            <a:pPr marL="360045"/>
            <a:endParaRPr lang="ja-JP" altLang="en-US" dirty="0">
              <a:ea typeface="BIZ UDゴシック"/>
            </a:endParaRPr>
          </a:p>
          <a:p>
            <a:pPr marL="541020" lvl="1"/>
            <a:r>
              <a:rPr kumimoji="1" lang="ja-JP" altLang="en-US"/>
              <a:t>ホテル・宿泊施設への要望や課題</a:t>
            </a:r>
            <a:endParaRPr lang="en-US" altLang="ja-JP"/>
          </a:p>
          <a:p>
            <a:pPr marL="1074420" lvl="3"/>
            <a:r>
              <a:rPr lang="ja-JP" altLang="en-US">
                <a:ea typeface="BIZ UD明朝 Medium"/>
              </a:rPr>
              <a:t>施設によっては老朽化を指摘する声が厳しく、温泉や施設内でのバリアフリー化を要望する声がみられる。食事の内容に対しては高評価なのだが、「飲食の時間設定が厳しい（時間が短い、開始時間の選択肢が少ない）」や、「人が多く混雑・騒音で落ち着かない」といった、食事を取り巻く環境に対する意見があった。</a:t>
            </a:r>
          </a:p>
          <a:p>
            <a:pPr marL="541020" lvl="1"/>
            <a:r>
              <a:rPr kumimoji="1" lang="ja-JP" altLang="en-US"/>
              <a:t>食事への要望や課題</a:t>
            </a:r>
            <a:endParaRPr lang="en-US" altLang="ja-JP"/>
          </a:p>
          <a:p>
            <a:pPr marL="1074420" lvl="3"/>
            <a:r>
              <a:rPr kumimoji="1" lang="ja-JP" altLang="en-US">
                <a:ea typeface="BIZ UD明朝 Medium"/>
              </a:rPr>
              <a:t>宿泊施設での食事</a:t>
            </a:r>
            <a:r>
              <a:rPr lang="ja-JP" altLang="en-US">
                <a:ea typeface="BIZ UD明朝 Medium"/>
              </a:rPr>
              <a:t>の評価が高い一方、宿泊施設での食事をとっていなかった層からは「周辺の飲食店が少ない」「閉店時間が早い」といった意見が、昨年度に引き続き見られた。</a:t>
            </a:r>
          </a:p>
          <a:p>
            <a:pPr marL="1074420" lvl="3">
              <a:buClr>
                <a:srgbClr val="ED7D31"/>
              </a:buClr>
            </a:pPr>
            <a:r>
              <a:rPr lang="ja-JP" altLang="en-US">
                <a:ea typeface="BIZ UD明朝 Medium"/>
              </a:rPr>
              <a:t>とれとれ市場の評価が高い一方で、一極集中といった声もあり、混雑を懸念する声もあった。</a:t>
            </a:r>
            <a:endParaRPr lang="ja-JP" altLang="en-US" dirty="0">
              <a:ea typeface="BIZ UD明朝 Medium"/>
            </a:endParaRPr>
          </a:p>
          <a:p>
            <a:pPr marL="541020" lvl="1"/>
            <a:r>
              <a:rPr lang="ja-JP" altLang="en-US"/>
              <a:t>土産への要望や課題</a:t>
            </a:r>
            <a:endParaRPr lang="en-US" altLang="ja-JP"/>
          </a:p>
          <a:p>
            <a:pPr marL="1074420" lvl="3"/>
            <a:r>
              <a:rPr lang="ja-JP" altLang="en-US">
                <a:ea typeface="BIZ UD明朝 Medium"/>
              </a:rPr>
              <a:t>お土産では「かげろう」「とれとれ市場」「パンダ」に関する項目が高評価。種類が豊富という声もある一方で、「お土産の種類が少ない」</a:t>
            </a:r>
            <a:r>
              <a:rPr lang="ja-JP">
                <a:ea typeface="BIZ UD明朝 Medium"/>
              </a:rPr>
              <a:t>「土産店が少ない」</a:t>
            </a:r>
            <a:r>
              <a:rPr lang="ja-JP" altLang="en-US">
                <a:ea typeface="BIZ UD明朝 Medium"/>
              </a:rPr>
              <a:t>「変わり映えしない」という声もあり、意見が割れる。旅行の満足度を思い出として持ち帰ることができる「らしさ」が感じるお土産や、「白浜限定・季節限定」など、特別感のあるお土産を期待する声があった。具体としては、大人数に配れる個包装のもの、海鮮や珍味などの声があった。</a:t>
            </a:r>
          </a:p>
          <a:p>
            <a:pPr marL="541020" lvl="1"/>
            <a:r>
              <a:rPr lang="ja-JP" altLang="en-US"/>
              <a:t>その他受入整備について</a:t>
            </a:r>
            <a:endParaRPr lang="en-US" altLang="ja-JP"/>
          </a:p>
          <a:p>
            <a:pPr marL="1074420" lvl="3"/>
            <a:r>
              <a:rPr lang="ja-JP">
                <a:ea typeface="BIZ UD明朝 Medium"/>
              </a:rPr>
              <a:t>飲食店についての情報をまとめたガイドやフリーペーパーを求める声があった。飲食店に限らず、周辺の日帰り入浴施設や土産店など、観光地の情報が1つにまとまった冊子</a:t>
            </a:r>
            <a:r>
              <a:rPr lang="ja-JP" altLang="en-US">
                <a:ea typeface="BIZ UD明朝 Medium"/>
              </a:rPr>
              <a:t>の</a:t>
            </a:r>
            <a:r>
              <a:rPr lang="ja-JP">
                <a:ea typeface="BIZ UD明朝 Medium"/>
              </a:rPr>
              <a:t>作成</a:t>
            </a:r>
            <a:r>
              <a:rPr lang="ja-JP" altLang="en-US">
                <a:ea typeface="BIZ UD明朝 Medium"/>
              </a:rPr>
              <a:t>（あるいはインターネットページや</a:t>
            </a:r>
            <a:r>
              <a:rPr lang="en-US" altLang="ja-JP" dirty="0">
                <a:ea typeface="BIZ UD明朝 Medium"/>
              </a:rPr>
              <a:t>SNS</a:t>
            </a:r>
            <a:r>
              <a:rPr lang="ja-JP">
                <a:ea typeface="BIZ UD明朝 Medium"/>
              </a:rPr>
              <a:t>アカウントを整備・</a:t>
            </a:r>
            <a:r>
              <a:rPr lang="ja-JP" altLang="en-US">
                <a:ea typeface="BIZ UD明朝 Medium"/>
              </a:rPr>
              <a:t>強化）し、</a:t>
            </a:r>
            <a:r>
              <a:rPr lang="ja-JP">
                <a:ea typeface="BIZ UD明朝 Medium"/>
              </a:rPr>
              <a:t>統一して各宿泊施設などで配布・告知することで、満足度の上昇が見込めると感じた。</a:t>
            </a:r>
            <a:endParaRPr lang="ja-JP" altLang="en-US"/>
          </a:p>
          <a:p>
            <a:pPr marL="1074420" lvl="3">
              <a:buClr>
                <a:srgbClr val="ED7D31"/>
              </a:buClr>
            </a:pPr>
            <a:r>
              <a:rPr lang="ja-JP" altLang="en-US">
                <a:ea typeface="BIZ UD明朝 Medium"/>
              </a:rPr>
              <a:t>外国人に対する意見もあり、特に温泉のマナー周知のための看板設置を促す声や、英語表記声があった。</a:t>
            </a:r>
            <a:endParaRPr lang="ja-JP" altLang="en-US" dirty="0"/>
          </a:p>
          <a:p>
            <a:pPr marL="1074420" lvl="3">
              <a:buClr>
                <a:srgbClr val="ED7D31"/>
              </a:buClr>
            </a:pPr>
            <a:r>
              <a:rPr lang="ja-JP" altLang="en-US">
                <a:ea typeface="BIZ UD明朝 Medium"/>
              </a:rPr>
              <a:t>雨天の日に屋外で不便を感じる声があった。</a:t>
            </a:r>
            <a:endParaRPr lang="ja-JP" altLang="en-US" dirty="0"/>
          </a:p>
          <a:p>
            <a:pPr lvl="2"/>
            <a:endParaRPr lang="en-US" altLang="ja-JP"/>
          </a:p>
        </p:txBody>
      </p:sp>
    </p:spTree>
    <p:extLst>
      <p:ext uri="{BB962C8B-B14F-4D97-AF65-F5344CB8AC3E}">
        <p14:creationId xmlns:p14="http://schemas.microsoft.com/office/powerpoint/2010/main" val="36507413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BA417F43-27E1-4B41-7F6B-C72E02CF000F}"/>
              </a:ext>
            </a:extLst>
          </p:cNvPr>
          <p:cNvSpPr>
            <a:spLocks noGrp="1"/>
          </p:cNvSpPr>
          <p:nvPr>
            <p:ph type="body" sz="quarter" idx="11"/>
          </p:nvPr>
        </p:nvSpPr>
        <p:spPr/>
        <p:txBody>
          <a:bodyPr/>
          <a:lstStyle/>
          <a:p>
            <a:r>
              <a:rPr lang="ja-JP" altLang="en-US"/>
              <a:t>付表</a:t>
            </a:r>
          </a:p>
        </p:txBody>
      </p:sp>
      <p:sp>
        <p:nvSpPr>
          <p:cNvPr id="7" name="テキスト プレースホルダー 6">
            <a:extLst>
              <a:ext uri="{FF2B5EF4-FFF2-40B4-BE49-F238E27FC236}">
                <a16:creationId xmlns:a16="http://schemas.microsoft.com/office/drawing/2014/main" id="{A9B60965-D783-8ED0-D84A-265F56FBF204}"/>
              </a:ext>
            </a:extLst>
          </p:cNvPr>
          <p:cNvSpPr>
            <a:spLocks noGrp="1"/>
          </p:cNvSpPr>
          <p:nvPr>
            <p:ph type="body" sz="quarter" idx="12"/>
          </p:nvPr>
        </p:nvSpPr>
        <p:spPr/>
        <p:txBody>
          <a:bodyPr/>
          <a:lstStyle/>
          <a:p>
            <a:r>
              <a:rPr lang="ja-JP" altLang="en-US"/>
              <a:t>調査票</a:t>
            </a:r>
          </a:p>
        </p:txBody>
      </p:sp>
      <p:sp>
        <p:nvSpPr>
          <p:cNvPr id="8" name="テキスト プレースホルダー 7">
            <a:extLst>
              <a:ext uri="{FF2B5EF4-FFF2-40B4-BE49-F238E27FC236}">
                <a16:creationId xmlns:a16="http://schemas.microsoft.com/office/drawing/2014/main" id="{6195BE1C-EE2F-C4E0-6B43-32F6F92860F6}"/>
              </a:ext>
            </a:extLst>
          </p:cNvPr>
          <p:cNvSpPr>
            <a:spLocks noGrp="1"/>
          </p:cNvSpPr>
          <p:nvPr>
            <p:ph type="body" sz="quarter" idx="13"/>
          </p:nvPr>
        </p:nvSpPr>
        <p:spPr/>
        <p:txBody>
          <a:bodyPr/>
          <a:lstStyle/>
          <a:p>
            <a:r>
              <a:rPr lang="en-US" altLang="ja-JP"/>
              <a:t>06</a:t>
            </a:r>
            <a:endParaRPr lang="ja-JP" altLang="en-US"/>
          </a:p>
        </p:txBody>
      </p:sp>
      <p:pic>
        <p:nvPicPr>
          <p:cNvPr id="10" name="グラフィックス 9">
            <a:extLst>
              <a:ext uri="{FF2B5EF4-FFF2-40B4-BE49-F238E27FC236}">
                <a16:creationId xmlns:a16="http://schemas.microsoft.com/office/drawing/2014/main" id="{C50F00FD-04DB-A32F-E915-81A4CE1EEBB5}"/>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441387" y="2568427"/>
            <a:ext cx="1917671" cy="1870321"/>
          </a:xfrm>
          <a:prstGeom prst="rect">
            <a:avLst/>
          </a:prstGeom>
        </p:spPr>
      </p:pic>
    </p:spTree>
    <p:extLst>
      <p:ext uri="{BB962C8B-B14F-4D97-AF65-F5344CB8AC3E}">
        <p14:creationId xmlns:p14="http://schemas.microsoft.com/office/powerpoint/2010/main" val="6598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914BC71-E836-313F-D734-5E8DD3C9B291}"/>
              </a:ext>
            </a:extLst>
          </p:cNvPr>
          <p:cNvPicPr>
            <a:picLocks noChangeAspect="1"/>
          </p:cNvPicPr>
          <p:nvPr/>
        </p:nvPicPr>
        <p:blipFill>
          <a:blip r:embed="rId2"/>
          <a:stretch>
            <a:fillRect/>
          </a:stretch>
        </p:blipFill>
        <p:spPr>
          <a:xfrm>
            <a:off x="192246" y="713063"/>
            <a:ext cx="3433289" cy="5149934"/>
          </a:xfrm>
          <a:prstGeom prst="rect">
            <a:avLst/>
          </a:prstGeom>
        </p:spPr>
      </p:pic>
      <p:pic>
        <p:nvPicPr>
          <p:cNvPr id="8" name="図 7">
            <a:extLst>
              <a:ext uri="{FF2B5EF4-FFF2-40B4-BE49-F238E27FC236}">
                <a16:creationId xmlns:a16="http://schemas.microsoft.com/office/drawing/2014/main" id="{01BF4445-26B5-275E-E325-625C1EB67663}"/>
              </a:ext>
            </a:extLst>
          </p:cNvPr>
          <p:cNvPicPr>
            <a:picLocks noChangeAspect="1"/>
          </p:cNvPicPr>
          <p:nvPr/>
        </p:nvPicPr>
        <p:blipFill>
          <a:blip r:embed="rId3"/>
          <a:srcRect b="55841"/>
          <a:stretch/>
        </p:blipFill>
        <p:spPr>
          <a:xfrm>
            <a:off x="3632893" y="713064"/>
            <a:ext cx="2214127" cy="2715936"/>
          </a:xfrm>
          <a:prstGeom prst="rect">
            <a:avLst/>
          </a:prstGeom>
        </p:spPr>
      </p:pic>
      <p:pic>
        <p:nvPicPr>
          <p:cNvPr id="10" name="図 9">
            <a:extLst>
              <a:ext uri="{FF2B5EF4-FFF2-40B4-BE49-F238E27FC236}">
                <a16:creationId xmlns:a16="http://schemas.microsoft.com/office/drawing/2014/main" id="{9360519F-1565-1EAE-A6C5-FC237572C0E0}"/>
              </a:ext>
            </a:extLst>
          </p:cNvPr>
          <p:cNvPicPr>
            <a:picLocks noChangeAspect="1"/>
          </p:cNvPicPr>
          <p:nvPr/>
        </p:nvPicPr>
        <p:blipFill>
          <a:blip r:embed="rId4"/>
          <a:srcRect t="14780" b="29022"/>
          <a:stretch/>
        </p:blipFill>
        <p:spPr>
          <a:xfrm>
            <a:off x="3632893" y="3468848"/>
            <a:ext cx="3024490" cy="3061981"/>
          </a:xfrm>
          <a:prstGeom prst="rect">
            <a:avLst/>
          </a:prstGeom>
        </p:spPr>
      </p:pic>
      <p:pic>
        <p:nvPicPr>
          <p:cNvPr id="12" name="図 11">
            <a:extLst>
              <a:ext uri="{FF2B5EF4-FFF2-40B4-BE49-F238E27FC236}">
                <a16:creationId xmlns:a16="http://schemas.microsoft.com/office/drawing/2014/main" id="{89546CC4-B67A-1EDC-C81C-810C6A544CBD}"/>
              </a:ext>
            </a:extLst>
          </p:cNvPr>
          <p:cNvPicPr>
            <a:picLocks noChangeAspect="1"/>
          </p:cNvPicPr>
          <p:nvPr/>
        </p:nvPicPr>
        <p:blipFill>
          <a:blip r:embed="rId5"/>
          <a:stretch>
            <a:fillRect/>
          </a:stretch>
        </p:blipFill>
        <p:spPr>
          <a:xfrm>
            <a:off x="5599231" y="713063"/>
            <a:ext cx="3125589" cy="5033331"/>
          </a:xfrm>
          <a:prstGeom prst="rect">
            <a:avLst/>
          </a:prstGeom>
        </p:spPr>
      </p:pic>
      <p:pic>
        <p:nvPicPr>
          <p:cNvPr id="14" name="図 13">
            <a:extLst>
              <a:ext uri="{FF2B5EF4-FFF2-40B4-BE49-F238E27FC236}">
                <a16:creationId xmlns:a16="http://schemas.microsoft.com/office/drawing/2014/main" id="{ED326487-F770-4B8B-05BD-F163C35996FF}"/>
              </a:ext>
            </a:extLst>
          </p:cNvPr>
          <p:cNvPicPr>
            <a:picLocks noChangeAspect="1"/>
          </p:cNvPicPr>
          <p:nvPr/>
        </p:nvPicPr>
        <p:blipFill>
          <a:blip r:embed="rId6"/>
          <a:srcRect r="28017"/>
          <a:stretch/>
        </p:blipFill>
        <p:spPr>
          <a:xfrm>
            <a:off x="7549374" y="784370"/>
            <a:ext cx="2261551" cy="5992061"/>
          </a:xfrm>
          <a:prstGeom prst="rect">
            <a:avLst/>
          </a:prstGeom>
        </p:spPr>
      </p:pic>
    </p:spTree>
    <p:extLst>
      <p:ext uri="{BB962C8B-B14F-4D97-AF65-F5344CB8AC3E}">
        <p14:creationId xmlns:p14="http://schemas.microsoft.com/office/powerpoint/2010/main" val="5380482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9D8EDB9A-089E-0671-24EB-6E22E53B98E0}"/>
              </a:ext>
            </a:extLst>
          </p:cNvPr>
          <p:cNvSpPr>
            <a:spLocks noGrp="1"/>
          </p:cNvSpPr>
          <p:nvPr>
            <p:ph type="ftr" sz="quarter" idx="3"/>
          </p:nvPr>
        </p:nvSpPr>
        <p:spPr/>
        <p:txBody>
          <a:bodyPr/>
          <a:lstStyle/>
          <a:p>
            <a:r>
              <a:rPr lang="zh-TW" altLang="en-US"/>
              <a:t>来訪者満足度調査</a:t>
            </a:r>
            <a:r>
              <a:rPr lang="en-US" altLang="zh-TW"/>
              <a:t>2024【</a:t>
            </a:r>
            <a:r>
              <a:rPr lang="zh-TW" altLang="en-US"/>
              <a:t>南紀白浜</a:t>
            </a:r>
            <a:r>
              <a:rPr lang="en-US" altLang="zh-TW"/>
              <a:t>】</a:t>
            </a:r>
            <a:endParaRPr lang="en-US" altLang="ja-JP"/>
          </a:p>
        </p:txBody>
      </p:sp>
      <p:pic>
        <p:nvPicPr>
          <p:cNvPr id="4" name="図 3">
            <a:extLst>
              <a:ext uri="{FF2B5EF4-FFF2-40B4-BE49-F238E27FC236}">
                <a16:creationId xmlns:a16="http://schemas.microsoft.com/office/drawing/2014/main" id="{C8EC0957-3202-7F1B-B199-AA197996CE79}"/>
              </a:ext>
            </a:extLst>
          </p:cNvPr>
          <p:cNvPicPr>
            <a:picLocks noChangeAspect="1"/>
          </p:cNvPicPr>
          <p:nvPr/>
        </p:nvPicPr>
        <p:blipFill>
          <a:blip r:embed="rId2"/>
          <a:stretch>
            <a:fillRect/>
          </a:stretch>
        </p:blipFill>
        <p:spPr>
          <a:xfrm>
            <a:off x="128588" y="654341"/>
            <a:ext cx="3115872" cy="4715914"/>
          </a:xfrm>
          <a:prstGeom prst="rect">
            <a:avLst/>
          </a:prstGeom>
        </p:spPr>
      </p:pic>
      <p:pic>
        <p:nvPicPr>
          <p:cNvPr id="6" name="図 5">
            <a:extLst>
              <a:ext uri="{FF2B5EF4-FFF2-40B4-BE49-F238E27FC236}">
                <a16:creationId xmlns:a16="http://schemas.microsoft.com/office/drawing/2014/main" id="{63678AF8-AA7D-0CC6-3632-14FD43730AFC}"/>
              </a:ext>
            </a:extLst>
          </p:cNvPr>
          <p:cNvPicPr>
            <a:picLocks noChangeAspect="1"/>
          </p:cNvPicPr>
          <p:nvPr/>
        </p:nvPicPr>
        <p:blipFill>
          <a:blip r:embed="rId3"/>
          <a:stretch>
            <a:fillRect/>
          </a:stretch>
        </p:blipFill>
        <p:spPr>
          <a:xfrm>
            <a:off x="3244460" y="771793"/>
            <a:ext cx="3151500" cy="4874623"/>
          </a:xfrm>
          <a:prstGeom prst="rect">
            <a:avLst/>
          </a:prstGeom>
        </p:spPr>
      </p:pic>
      <p:pic>
        <p:nvPicPr>
          <p:cNvPr id="8" name="図 7">
            <a:extLst>
              <a:ext uri="{FF2B5EF4-FFF2-40B4-BE49-F238E27FC236}">
                <a16:creationId xmlns:a16="http://schemas.microsoft.com/office/drawing/2014/main" id="{10CC57BD-F56A-CF4B-269E-24FD6C7121C4}"/>
              </a:ext>
            </a:extLst>
          </p:cNvPr>
          <p:cNvPicPr>
            <a:picLocks noChangeAspect="1"/>
          </p:cNvPicPr>
          <p:nvPr/>
        </p:nvPicPr>
        <p:blipFill>
          <a:blip r:embed="rId4"/>
          <a:stretch>
            <a:fillRect/>
          </a:stretch>
        </p:blipFill>
        <p:spPr>
          <a:xfrm>
            <a:off x="5836652" y="771793"/>
            <a:ext cx="3705361" cy="5658449"/>
          </a:xfrm>
          <a:prstGeom prst="rect">
            <a:avLst/>
          </a:prstGeom>
        </p:spPr>
      </p:pic>
    </p:spTree>
    <p:extLst>
      <p:ext uri="{BB962C8B-B14F-4D97-AF65-F5344CB8AC3E}">
        <p14:creationId xmlns:p14="http://schemas.microsoft.com/office/powerpoint/2010/main" val="755878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F821C330-6073-4BE2-A039-11D5A1D16882}"/>
              </a:ext>
            </a:extLst>
          </p:cNvPr>
          <p:cNvSpPr>
            <a:spLocks noGrp="1"/>
          </p:cNvSpPr>
          <p:nvPr>
            <p:ph type="title"/>
          </p:nvPr>
        </p:nvSpPr>
        <p:spPr/>
        <p:txBody>
          <a:bodyPr/>
          <a:lstStyle/>
          <a:p>
            <a:r>
              <a:rPr lang="en-US" altLang="ja-JP"/>
              <a:t>2025</a:t>
            </a:r>
            <a:r>
              <a:rPr lang="ja-JP" altLang="en-US"/>
              <a:t>年度の国内旅行概況</a:t>
            </a:r>
          </a:p>
        </p:txBody>
      </p:sp>
      <p:sp>
        <p:nvSpPr>
          <p:cNvPr id="5" name="スライド番号プレースホルダー 4">
            <a:extLst>
              <a:ext uri="{FF2B5EF4-FFF2-40B4-BE49-F238E27FC236}">
                <a16:creationId xmlns:a16="http://schemas.microsoft.com/office/drawing/2014/main" id="{9E8E2612-4B01-489D-A6DC-3BA9E66B5FEE}"/>
              </a:ext>
            </a:extLst>
          </p:cNvPr>
          <p:cNvSpPr>
            <a:spLocks noGrp="1"/>
          </p:cNvSpPr>
          <p:nvPr>
            <p:ph type="sldNum" sz="quarter" idx="11"/>
          </p:nvPr>
        </p:nvSpPr>
        <p:spPr/>
        <p:txBody>
          <a:bodyPr/>
          <a:lstStyle/>
          <a:p>
            <a:fld id="{4D60EF71-05AA-4881-83F2-D0787127C5CA}" type="slidenum">
              <a:rPr lang="en-US" altLang="ja-JP" smtClean="0"/>
              <a:pPr/>
              <a:t>5</a:t>
            </a:fld>
            <a:endParaRPr lang="en-US" altLang="ja-JP"/>
          </a:p>
        </p:txBody>
      </p:sp>
      <p:sp>
        <p:nvSpPr>
          <p:cNvPr id="2" name="フッター プレースホルダー 1">
            <a:extLst>
              <a:ext uri="{FF2B5EF4-FFF2-40B4-BE49-F238E27FC236}">
                <a16:creationId xmlns:a16="http://schemas.microsoft.com/office/drawing/2014/main" id="{2641431D-B6F4-4F56-88B2-BB9833A3676F}"/>
              </a:ext>
            </a:extLst>
          </p:cNvPr>
          <p:cNvSpPr>
            <a:spLocks noGrp="1"/>
          </p:cNvSpPr>
          <p:nvPr>
            <p:ph type="ftr" sz="quarter" idx="3"/>
          </p:nvPr>
        </p:nvSpPr>
        <p:spPr/>
        <p:txBody>
          <a:bodyPr/>
          <a:lstStyle/>
          <a:p>
            <a:r>
              <a:rPr lang="zh-TW" altLang="en-US">
                <a:solidFill>
                  <a:schemeClr val="tx1">
                    <a:lumMod val="65000"/>
                    <a:lumOff val="35000"/>
                  </a:schemeClr>
                </a:solidFill>
              </a:rPr>
              <a:t>来訪者満足度調査</a:t>
            </a:r>
            <a:r>
              <a:rPr lang="en-US" altLang="zh-TW">
                <a:solidFill>
                  <a:schemeClr val="tx1">
                    <a:lumMod val="65000"/>
                    <a:lumOff val="35000"/>
                  </a:schemeClr>
                </a:solidFill>
              </a:rPr>
              <a:t>202</a:t>
            </a:r>
            <a:r>
              <a:rPr lang="en-US" altLang="ja-JP">
                <a:solidFill>
                  <a:schemeClr val="tx1">
                    <a:lumMod val="65000"/>
                    <a:lumOff val="35000"/>
                  </a:schemeClr>
                </a:solidFill>
              </a:rPr>
              <a:t>5</a:t>
            </a:r>
            <a:r>
              <a:rPr lang="en-US" altLang="zh-TW">
                <a:solidFill>
                  <a:schemeClr val="tx1">
                    <a:lumMod val="65000"/>
                    <a:lumOff val="35000"/>
                  </a:schemeClr>
                </a:solidFill>
              </a:rPr>
              <a:t>【</a:t>
            </a:r>
            <a:r>
              <a:rPr lang="zh-TW" altLang="en-US">
                <a:solidFill>
                  <a:schemeClr val="tx1">
                    <a:lumMod val="65000"/>
                    <a:lumOff val="35000"/>
                  </a:schemeClr>
                </a:solidFill>
              </a:rPr>
              <a:t>南紀白浜</a:t>
            </a:r>
            <a:r>
              <a:rPr lang="en-US" altLang="zh-TW">
                <a:solidFill>
                  <a:schemeClr val="tx1">
                    <a:lumMod val="65000"/>
                    <a:lumOff val="35000"/>
                  </a:schemeClr>
                </a:solidFill>
              </a:rPr>
              <a:t>】</a:t>
            </a:r>
            <a:endParaRPr lang="en-US" altLang="ja-JP">
              <a:solidFill>
                <a:schemeClr val="tx1">
                  <a:lumMod val="65000"/>
                  <a:lumOff val="35000"/>
                </a:schemeClr>
              </a:solidFill>
            </a:endParaRPr>
          </a:p>
        </p:txBody>
      </p:sp>
      <p:sp>
        <p:nvSpPr>
          <p:cNvPr id="9" name="コンテンツ プレースホルダー 2">
            <a:extLst>
              <a:ext uri="{FF2B5EF4-FFF2-40B4-BE49-F238E27FC236}">
                <a16:creationId xmlns:a16="http://schemas.microsoft.com/office/drawing/2014/main" id="{C138932E-3F3E-85E1-E008-2A558DF46E9B}"/>
              </a:ext>
            </a:extLst>
          </p:cNvPr>
          <p:cNvSpPr>
            <a:spLocks noGrp="1"/>
          </p:cNvSpPr>
          <p:nvPr>
            <p:ph sz="quarter" idx="12"/>
          </p:nvPr>
        </p:nvSpPr>
        <p:spPr>
          <a:xfrm>
            <a:off x="0" y="620689"/>
            <a:ext cx="9906000" cy="1944688"/>
          </a:xfrm>
          <a:prstGeom prst="rect">
            <a:avLst/>
          </a:prstGeom>
        </p:spPr>
        <p:txBody>
          <a:bodyPr/>
          <a:lstStyle/>
          <a:p>
            <a:r>
              <a:rPr lang="ja-JP" altLang="en-US" dirty="0"/>
              <a:t>日本国内旅行市場は、単価上昇で高水準を維持し、宿泊旅行の安定と日帰り旅行の両輪がうまく機能している。</a:t>
            </a:r>
            <a:endParaRPr lang="en-US" altLang="ja-JP" dirty="0"/>
          </a:p>
          <a:p>
            <a:pPr lvl="2"/>
            <a:r>
              <a:rPr lang="ja-JP" altLang="en-US" dirty="0"/>
              <a:t>旅行消費額は高水準を維持し、コロナ前水準をほぼ回復</a:t>
            </a:r>
            <a:endParaRPr lang="en-US" altLang="ja-JP" dirty="0"/>
          </a:p>
          <a:p>
            <a:pPr lvl="2"/>
            <a:r>
              <a:rPr lang="ja-JP" altLang="en-US" dirty="0"/>
              <a:t>物価上昇に伴う 旅行単価の上昇 が消費額を押し上げ。宿泊旅行が市場の中心（約</a:t>
            </a:r>
            <a:r>
              <a:rPr lang="en-US" altLang="ja-JP" dirty="0"/>
              <a:t>8</a:t>
            </a:r>
            <a:r>
              <a:rPr lang="ja-JP" altLang="en-US" dirty="0"/>
              <a:t>割）で安定した需要を維持</a:t>
            </a:r>
            <a:endParaRPr lang="en-US" altLang="ja-JP" dirty="0"/>
          </a:p>
          <a:p>
            <a:pPr lvl="2"/>
            <a:r>
              <a:rPr lang="ja-JP" altLang="en-US" dirty="0"/>
              <a:t>宿泊費・飲食費の値上げが単価を高めている</a:t>
            </a:r>
            <a:endParaRPr lang="en-US" altLang="ja-JP" dirty="0"/>
          </a:p>
          <a:p>
            <a:pPr lvl="2"/>
            <a:r>
              <a:rPr lang="ja-JP" altLang="en-US" dirty="0"/>
              <a:t>日帰り旅行は堅調に拡大し、特に夏季（</a:t>
            </a:r>
            <a:r>
              <a:rPr lang="en-US" altLang="ja-JP" dirty="0"/>
              <a:t>7</a:t>
            </a:r>
            <a:r>
              <a:rPr lang="ja-JP" altLang="en-US" dirty="0"/>
              <a:t>～</a:t>
            </a:r>
            <a:r>
              <a:rPr lang="en-US" altLang="ja-JP" dirty="0"/>
              <a:t>9</a:t>
            </a:r>
            <a:r>
              <a:rPr lang="ja-JP" altLang="en-US" dirty="0"/>
              <a:t>月期）に大きく伸長。レジャーやイベント需要が影響している</a:t>
            </a:r>
            <a:endParaRPr lang="en-US" altLang="ja-JP" dirty="0"/>
          </a:p>
          <a:p>
            <a:r>
              <a:rPr lang="ja-JP" altLang="en-US" dirty="0"/>
              <a:t>訪日外国人旅行者数は</a:t>
            </a:r>
            <a:r>
              <a:rPr lang="en-US" altLang="ja-JP" dirty="0"/>
              <a:t>7</a:t>
            </a:r>
            <a:r>
              <a:rPr lang="ja-JP" altLang="en-US" dirty="0"/>
              <a:t>月時点で</a:t>
            </a:r>
            <a:r>
              <a:rPr lang="en-US" altLang="ja-JP" dirty="0"/>
              <a:t>2024</a:t>
            </a:r>
            <a:r>
              <a:rPr lang="ja-JP" altLang="en-US" dirty="0"/>
              <a:t>年の約</a:t>
            </a:r>
            <a:r>
              <a:rPr lang="en-US" altLang="ja-JP" dirty="0"/>
              <a:t>7</a:t>
            </a:r>
            <a:r>
              <a:rPr lang="ja-JP" altLang="en-US" dirty="0"/>
              <a:t>割に達しており、国内旅行者とインバウンドの双方によって、観光地での混雑（オーバーツーリズム）が発生。今後は、特定の観光地にとどまらず、より広範囲へ拡大していく可能性が高いと考えられる。</a:t>
            </a:r>
            <a:endParaRPr lang="en-US" altLang="ja-JP" dirty="0"/>
          </a:p>
          <a:p>
            <a:pPr lvl="2"/>
            <a:r>
              <a:rPr lang="ja-JP" altLang="en-US" dirty="0"/>
              <a:t>飲食店や交通機関など、住民が生活で利用する場所での混雑など、住民・国内旅行者・インバウンド双方にとってストレスとなる可能性</a:t>
            </a:r>
            <a:endParaRPr lang="en-US" altLang="ja-JP" dirty="0"/>
          </a:p>
          <a:p>
            <a:endParaRPr lang="ja-JP" altLang="en-US" dirty="0"/>
          </a:p>
        </p:txBody>
      </p:sp>
      <p:sp>
        <p:nvSpPr>
          <p:cNvPr id="10" name="テキスト ボックス 9">
            <a:extLst>
              <a:ext uri="{FF2B5EF4-FFF2-40B4-BE49-F238E27FC236}">
                <a16:creationId xmlns:a16="http://schemas.microsoft.com/office/drawing/2014/main" id="{129BA55C-B217-0677-B2D7-BCFCF96D7471}"/>
              </a:ext>
            </a:extLst>
          </p:cNvPr>
          <p:cNvSpPr txBox="1"/>
          <p:nvPr/>
        </p:nvSpPr>
        <p:spPr>
          <a:xfrm>
            <a:off x="7121168" y="6601065"/>
            <a:ext cx="2827175" cy="200055"/>
          </a:xfrm>
          <a:prstGeom prst="rect">
            <a:avLst/>
          </a:prstGeom>
          <a:noFill/>
        </p:spPr>
        <p:txBody>
          <a:bodyPr wrap="square">
            <a:spAutoFit/>
          </a:bodyPr>
          <a:lstStyle/>
          <a:p>
            <a:r>
              <a:rPr lang="ja-JP" altLang="en-US" sz="700" dirty="0"/>
              <a:t>（出所）旅行・観光消費動向調査</a:t>
            </a:r>
            <a:r>
              <a:rPr lang="en-US" altLang="ja-JP" sz="700" dirty="0"/>
              <a:t>2025</a:t>
            </a:r>
            <a:r>
              <a:rPr lang="ja-JP" altLang="en-US" sz="700" dirty="0"/>
              <a:t>年</a:t>
            </a:r>
            <a:r>
              <a:rPr lang="en-US" altLang="ja-JP" sz="700" dirty="0"/>
              <a:t>4-6</a:t>
            </a:r>
            <a:r>
              <a:rPr lang="ja-JP" altLang="en-US" sz="700" dirty="0"/>
              <a:t>月期（速報）</a:t>
            </a:r>
          </a:p>
        </p:txBody>
      </p:sp>
      <p:pic>
        <p:nvPicPr>
          <p:cNvPr id="11" name="図 10">
            <a:extLst>
              <a:ext uri="{FF2B5EF4-FFF2-40B4-BE49-F238E27FC236}">
                <a16:creationId xmlns:a16="http://schemas.microsoft.com/office/drawing/2014/main" id="{B00A8F35-75C1-02CF-84E3-04A6F80160DC}"/>
              </a:ext>
            </a:extLst>
          </p:cNvPr>
          <p:cNvPicPr>
            <a:picLocks noChangeAspect="1"/>
          </p:cNvPicPr>
          <p:nvPr/>
        </p:nvPicPr>
        <p:blipFill>
          <a:blip r:embed="rId2"/>
          <a:stretch>
            <a:fillRect/>
          </a:stretch>
        </p:blipFill>
        <p:spPr>
          <a:xfrm>
            <a:off x="44515" y="3025042"/>
            <a:ext cx="4521196" cy="1657582"/>
          </a:xfrm>
          <a:prstGeom prst="rect">
            <a:avLst/>
          </a:prstGeom>
        </p:spPr>
      </p:pic>
      <p:sp>
        <p:nvSpPr>
          <p:cNvPr id="12" name="テキスト ボックス 11">
            <a:extLst>
              <a:ext uri="{FF2B5EF4-FFF2-40B4-BE49-F238E27FC236}">
                <a16:creationId xmlns:a16="http://schemas.microsoft.com/office/drawing/2014/main" id="{BD8621C0-463E-37F4-4DD1-3BA6FC463F64}"/>
              </a:ext>
            </a:extLst>
          </p:cNvPr>
          <p:cNvSpPr txBox="1"/>
          <p:nvPr/>
        </p:nvSpPr>
        <p:spPr>
          <a:xfrm>
            <a:off x="40474" y="4661387"/>
            <a:ext cx="2827175" cy="200055"/>
          </a:xfrm>
          <a:prstGeom prst="rect">
            <a:avLst/>
          </a:prstGeom>
          <a:noFill/>
        </p:spPr>
        <p:txBody>
          <a:bodyPr wrap="square">
            <a:spAutoFit/>
          </a:bodyPr>
          <a:lstStyle/>
          <a:p>
            <a:r>
              <a:rPr lang="ja-JP" altLang="en-US" sz="700" dirty="0"/>
              <a:t>（出所）</a:t>
            </a:r>
            <a:r>
              <a:rPr lang="en-US" altLang="ja-JP" sz="700" dirty="0"/>
              <a:t>JTB</a:t>
            </a:r>
            <a:r>
              <a:rPr lang="ja-JP" altLang="en-US" sz="700" dirty="0"/>
              <a:t>　</a:t>
            </a:r>
            <a:r>
              <a:rPr lang="en-US" altLang="ja-JP" sz="700" dirty="0"/>
              <a:t>2025</a:t>
            </a:r>
            <a:r>
              <a:rPr lang="ja-JP" altLang="en-US" sz="700" dirty="0"/>
              <a:t>年（</a:t>
            </a:r>
            <a:r>
              <a:rPr lang="en-US" altLang="ja-JP" sz="700" dirty="0"/>
              <a:t>1</a:t>
            </a:r>
            <a:r>
              <a:rPr lang="ja-JP" altLang="en-US" sz="700" dirty="0"/>
              <a:t>～</a:t>
            </a:r>
            <a:r>
              <a:rPr lang="en-US" altLang="ja-JP" sz="700" dirty="0"/>
              <a:t>12</a:t>
            </a:r>
            <a:r>
              <a:rPr lang="ja-JP" altLang="en-US" sz="700" dirty="0"/>
              <a:t>月）の旅行動向見通し</a:t>
            </a:r>
          </a:p>
        </p:txBody>
      </p:sp>
      <p:pic>
        <p:nvPicPr>
          <p:cNvPr id="14" name="図 13">
            <a:extLst>
              <a:ext uri="{FF2B5EF4-FFF2-40B4-BE49-F238E27FC236}">
                <a16:creationId xmlns:a16="http://schemas.microsoft.com/office/drawing/2014/main" id="{F744D89D-B9DA-C3E1-9898-AB9ED1F65F06}"/>
              </a:ext>
            </a:extLst>
          </p:cNvPr>
          <p:cNvPicPr>
            <a:picLocks noChangeAspect="1"/>
          </p:cNvPicPr>
          <p:nvPr/>
        </p:nvPicPr>
        <p:blipFill>
          <a:blip r:embed="rId3"/>
          <a:stretch>
            <a:fillRect/>
          </a:stretch>
        </p:blipFill>
        <p:spPr>
          <a:xfrm>
            <a:off x="4709406" y="3025042"/>
            <a:ext cx="5068007" cy="3553321"/>
          </a:xfrm>
          <a:prstGeom prst="rect">
            <a:avLst/>
          </a:prstGeom>
        </p:spPr>
      </p:pic>
      <p:pic>
        <p:nvPicPr>
          <p:cNvPr id="15" name="図 14">
            <a:extLst>
              <a:ext uri="{FF2B5EF4-FFF2-40B4-BE49-F238E27FC236}">
                <a16:creationId xmlns:a16="http://schemas.microsoft.com/office/drawing/2014/main" id="{1D151BE0-2539-6FAC-08CC-1E66E82C7A5C}"/>
              </a:ext>
            </a:extLst>
          </p:cNvPr>
          <p:cNvPicPr>
            <a:picLocks noChangeAspect="1"/>
          </p:cNvPicPr>
          <p:nvPr/>
        </p:nvPicPr>
        <p:blipFill>
          <a:blip r:embed="rId4"/>
          <a:stretch>
            <a:fillRect/>
          </a:stretch>
        </p:blipFill>
        <p:spPr>
          <a:xfrm>
            <a:off x="40474" y="5028342"/>
            <a:ext cx="2911990" cy="1750292"/>
          </a:xfrm>
          <a:prstGeom prst="rect">
            <a:avLst/>
          </a:prstGeom>
        </p:spPr>
      </p:pic>
      <p:sp>
        <p:nvSpPr>
          <p:cNvPr id="16" name="テキスト ボックス 15">
            <a:extLst>
              <a:ext uri="{FF2B5EF4-FFF2-40B4-BE49-F238E27FC236}">
                <a16:creationId xmlns:a16="http://schemas.microsoft.com/office/drawing/2014/main" id="{2F0B2757-6731-BA4B-F616-18AF2286C5A4}"/>
              </a:ext>
            </a:extLst>
          </p:cNvPr>
          <p:cNvSpPr txBox="1"/>
          <p:nvPr/>
        </p:nvSpPr>
        <p:spPr>
          <a:xfrm>
            <a:off x="2952464" y="6578579"/>
            <a:ext cx="2827175" cy="200055"/>
          </a:xfrm>
          <a:prstGeom prst="rect">
            <a:avLst/>
          </a:prstGeom>
          <a:noFill/>
        </p:spPr>
        <p:txBody>
          <a:bodyPr wrap="square">
            <a:spAutoFit/>
          </a:bodyPr>
          <a:lstStyle/>
          <a:p>
            <a:r>
              <a:rPr lang="ja-JP" altLang="en-US" sz="700" dirty="0"/>
              <a:t>（出所）日本政府観光局（</a:t>
            </a:r>
            <a:r>
              <a:rPr lang="en-US" altLang="ja-JP" sz="700" dirty="0"/>
              <a:t>JNTO</a:t>
            </a:r>
            <a:r>
              <a:rPr lang="ja-JP" altLang="en-US" sz="700" dirty="0"/>
              <a:t>）</a:t>
            </a:r>
            <a:endParaRPr lang="en-US" altLang="ja-JP" sz="700" dirty="0"/>
          </a:p>
        </p:txBody>
      </p:sp>
      <p:sp>
        <p:nvSpPr>
          <p:cNvPr id="18" name="テキスト ボックス 17">
            <a:extLst>
              <a:ext uri="{FF2B5EF4-FFF2-40B4-BE49-F238E27FC236}">
                <a16:creationId xmlns:a16="http://schemas.microsoft.com/office/drawing/2014/main" id="{0DF6AE46-53D7-F076-D93C-531619C67D7F}"/>
              </a:ext>
            </a:extLst>
          </p:cNvPr>
          <p:cNvSpPr txBox="1"/>
          <p:nvPr/>
        </p:nvSpPr>
        <p:spPr>
          <a:xfrm>
            <a:off x="-39439" y="4844865"/>
            <a:ext cx="2827175" cy="230832"/>
          </a:xfrm>
          <a:prstGeom prst="rect">
            <a:avLst/>
          </a:prstGeom>
          <a:noFill/>
        </p:spPr>
        <p:txBody>
          <a:bodyPr wrap="square">
            <a:spAutoFit/>
          </a:bodyPr>
          <a:lstStyle/>
          <a:p>
            <a:r>
              <a:rPr lang="ja-JP" altLang="en-US" sz="900" b="1" dirty="0">
                <a:latin typeface="BIZ UDゴシック" panose="020B0400000000000000" pitchFamily="49" charset="-128"/>
                <a:ea typeface="BIZ UDゴシック" panose="020B0400000000000000" pitchFamily="49" charset="-128"/>
              </a:rPr>
              <a:t>月別訪日外客数の推移</a:t>
            </a:r>
            <a:endParaRPr lang="en-US" altLang="ja-JP" sz="900" b="1"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7859186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2404768C-461E-FF5C-77FA-61C700E2D602}"/>
              </a:ext>
            </a:extLst>
          </p:cNvPr>
          <p:cNvSpPr>
            <a:spLocks noGrp="1"/>
          </p:cNvSpPr>
          <p:nvPr>
            <p:ph type="ftr" sz="quarter" idx="3"/>
          </p:nvPr>
        </p:nvSpPr>
        <p:spPr/>
        <p:txBody>
          <a:bodyPr/>
          <a:lstStyle/>
          <a:p>
            <a:r>
              <a:rPr lang="zh-TW" altLang="en-US"/>
              <a:t>来訪者満足度調査</a:t>
            </a:r>
            <a:r>
              <a:rPr lang="en-US" altLang="zh-TW"/>
              <a:t>2024【</a:t>
            </a:r>
            <a:r>
              <a:rPr lang="zh-TW" altLang="en-US"/>
              <a:t>南紀白浜</a:t>
            </a:r>
            <a:r>
              <a:rPr lang="en-US" altLang="zh-TW"/>
              <a:t>】</a:t>
            </a:r>
            <a:endParaRPr lang="en-US" altLang="ja-JP"/>
          </a:p>
        </p:txBody>
      </p:sp>
      <p:pic>
        <p:nvPicPr>
          <p:cNvPr id="4" name="図 3">
            <a:extLst>
              <a:ext uri="{FF2B5EF4-FFF2-40B4-BE49-F238E27FC236}">
                <a16:creationId xmlns:a16="http://schemas.microsoft.com/office/drawing/2014/main" id="{65DB9EF1-273B-338F-9B3D-ADEEF9E6CB00}"/>
              </a:ext>
            </a:extLst>
          </p:cNvPr>
          <p:cNvPicPr>
            <a:picLocks noChangeAspect="1"/>
          </p:cNvPicPr>
          <p:nvPr/>
        </p:nvPicPr>
        <p:blipFill>
          <a:blip r:embed="rId2"/>
          <a:srcRect t="32844"/>
          <a:stretch/>
        </p:blipFill>
        <p:spPr>
          <a:xfrm>
            <a:off x="128588" y="600024"/>
            <a:ext cx="3462440" cy="2562327"/>
          </a:xfrm>
          <a:prstGeom prst="rect">
            <a:avLst/>
          </a:prstGeom>
        </p:spPr>
      </p:pic>
    </p:spTree>
    <p:extLst>
      <p:ext uri="{BB962C8B-B14F-4D97-AF65-F5344CB8AC3E}">
        <p14:creationId xmlns:p14="http://schemas.microsoft.com/office/powerpoint/2010/main" val="1358039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プレースホルダー 9">
            <a:extLst>
              <a:ext uri="{FF2B5EF4-FFF2-40B4-BE49-F238E27FC236}">
                <a16:creationId xmlns:a16="http://schemas.microsoft.com/office/drawing/2014/main" id="{D541F950-8AB0-EBFF-8951-C6C8DCEC92C4}"/>
              </a:ext>
            </a:extLst>
          </p:cNvPr>
          <p:cNvSpPr>
            <a:spLocks noGrp="1"/>
          </p:cNvSpPr>
          <p:nvPr>
            <p:ph type="body" sz="quarter" idx="11"/>
          </p:nvPr>
        </p:nvSpPr>
        <p:spPr/>
        <p:txBody>
          <a:bodyPr/>
          <a:lstStyle/>
          <a:p>
            <a:r>
              <a:rPr lang="ja-JP" altLang="en-US"/>
              <a:t>回答者プロフィール</a:t>
            </a:r>
          </a:p>
        </p:txBody>
      </p:sp>
      <p:sp>
        <p:nvSpPr>
          <p:cNvPr id="11" name="テキスト プレースホルダー 10">
            <a:extLst>
              <a:ext uri="{FF2B5EF4-FFF2-40B4-BE49-F238E27FC236}">
                <a16:creationId xmlns:a16="http://schemas.microsoft.com/office/drawing/2014/main" id="{902E2108-F598-6CEA-A359-A4AAE7B1790E}"/>
              </a:ext>
            </a:extLst>
          </p:cNvPr>
          <p:cNvSpPr>
            <a:spLocks noGrp="1"/>
          </p:cNvSpPr>
          <p:nvPr>
            <p:ph type="body" sz="quarter" idx="12"/>
          </p:nvPr>
        </p:nvSpPr>
        <p:spPr/>
        <p:txBody>
          <a:bodyPr/>
          <a:lstStyle/>
          <a:p>
            <a:r>
              <a:rPr lang="ja-JP" altLang="en-US"/>
              <a:t>性、年代、居住地</a:t>
            </a:r>
          </a:p>
        </p:txBody>
      </p:sp>
      <p:sp>
        <p:nvSpPr>
          <p:cNvPr id="12" name="テキスト プレースホルダー 11">
            <a:extLst>
              <a:ext uri="{FF2B5EF4-FFF2-40B4-BE49-F238E27FC236}">
                <a16:creationId xmlns:a16="http://schemas.microsoft.com/office/drawing/2014/main" id="{5B31799C-16BA-0711-769B-369C77C884AC}"/>
              </a:ext>
            </a:extLst>
          </p:cNvPr>
          <p:cNvSpPr>
            <a:spLocks noGrp="1"/>
          </p:cNvSpPr>
          <p:nvPr>
            <p:ph type="body" sz="quarter" idx="13"/>
          </p:nvPr>
        </p:nvSpPr>
        <p:spPr/>
        <p:txBody>
          <a:bodyPr/>
          <a:lstStyle/>
          <a:p>
            <a:r>
              <a:rPr lang="en-US" altLang="ja-JP"/>
              <a:t>01</a:t>
            </a:r>
            <a:endParaRPr lang="ja-JP" altLang="en-US"/>
          </a:p>
        </p:txBody>
      </p:sp>
      <p:pic>
        <p:nvPicPr>
          <p:cNvPr id="6" name="グラフィックス 5">
            <a:extLst>
              <a:ext uri="{FF2B5EF4-FFF2-40B4-BE49-F238E27FC236}">
                <a16:creationId xmlns:a16="http://schemas.microsoft.com/office/drawing/2014/main" id="{6A547489-E12F-9922-878D-882076E1D37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72577" y="2294265"/>
            <a:ext cx="2359935" cy="2528502"/>
          </a:xfrm>
          <a:prstGeom prst="rect">
            <a:avLst/>
          </a:prstGeom>
        </p:spPr>
      </p:pic>
    </p:spTree>
    <p:extLst>
      <p:ext uri="{BB962C8B-B14F-4D97-AF65-F5344CB8AC3E}">
        <p14:creationId xmlns:p14="http://schemas.microsoft.com/office/powerpoint/2010/main" val="4132928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13648-41B6-4E9B-C739-43EFC0A75608}"/>
            </a:ext>
          </a:extLst>
        </p:cNvPr>
        <p:cNvGrpSpPr/>
        <p:nvPr/>
      </p:nvGrpSpPr>
      <p:grpSpPr>
        <a:xfrm>
          <a:off x="0" y="0"/>
          <a:ext cx="0" cy="0"/>
          <a:chOff x="0" y="0"/>
          <a:chExt cx="0" cy="0"/>
        </a:xfrm>
      </p:grpSpPr>
      <p:sp>
        <p:nvSpPr>
          <p:cNvPr id="80898" name="Rectangle 2">
            <a:extLst>
              <a:ext uri="{FF2B5EF4-FFF2-40B4-BE49-F238E27FC236}">
                <a16:creationId xmlns:a16="http://schemas.microsoft.com/office/drawing/2014/main" id="{AC75699D-6D2F-08E5-ABD5-752E59093EE7}"/>
              </a:ext>
            </a:extLst>
          </p:cNvPr>
          <p:cNvSpPr>
            <a:spLocks noGrp="1" noChangeArrowheads="1"/>
          </p:cNvSpPr>
          <p:nvPr>
            <p:ph type="title"/>
          </p:nvPr>
        </p:nvSpPr>
        <p:spPr/>
        <p:txBody>
          <a:bodyPr/>
          <a:lstStyle/>
          <a:p>
            <a:r>
              <a:rPr lang="zh-TW" altLang="en-US"/>
              <a:t>性別</a:t>
            </a:r>
            <a:r>
              <a:rPr lang="ja-JP" altLang="en-US"/>
              <a:t>／</a:t>
            </a:r>
            <a:r>
              <a:rPr lang="zh-TW" altLang="en-US"/>
              <a:t>年代</a:t>
            </a:r>
            <a:r>
              <a:rPr lang="ja-JP" altLang="en-US"/>
              <a:t>／</a:t>
            </a:r>
            <a:r>
              <a:rPr lang="zh-TW" altLang="en-US"/>
              <a:t>居住地</a:t>
            </a:r>
            <a:endParaRPr lang="ja-JP" altLang="en-US"/>
          </a:p>
        </p:txBody>
      </p:sp>
      <p:sp>
        <p:nvSpPr>
          <p:cNvPr id="12" name="スライド番号プレースホルダー 11">
            <a:extLst>
              <a:ext uri="{FF2B5EF4-FFF2-40B4-BE49-F238E27FC236}">
                <a16:creationId xmlns:a16="http://schemas.microsoft.com/office/drawing/2014/main" id="{9D93CB90-4775-C629-690A-552721383DC2}"/>
              </a:ext>
            </a:extLst>
          </p:cNvPr>
          <p:cNvSpPr>
            <a:spLocks noGrp="1"/>
          </p:cNvSpPr>
          <p:nvPr>
            <p:ph type="sldNum" sz="quarter" idx="11"/>
          </p:nvPr>
        </p:nvSpPr>
        <p:spPr/>
        <p:txBody>
          <a:bodyPr/>
          <a:lstStyle/>
          <a:p>
            <a:fld id="{4C61DD7A-5600-49A5-A932-0B0465818850}" type="slidenum">
              <a:rPr lang="en-US" altLang="ja-JP" smtClean="0"/>
              <a:pPr/>
              <a:t>7</a:t>
            </a:fld>
            <a:endParaRPr lang="en-US" altLang="ja-JP"/>
          </a:p>
        </p:txBody>
      </p:sp>
      <p:sp>
        <p:nvSpPr>
          <p:cNvPr id="3" name="フッター プレースホルダー 2">
            <a:extLst>
              <a:ext uri="{FF2B5EF4-FFF2-40B4-BE49-F238E27FC236}">
                <a16:creationId xmlns:a16="http://schemas.microsoft.com/office/drawing/2014/main" id="{A11F69F3-596B-00EB-0DAE-62F1BB3554A6}"/>
              </a:ext>
            </a:extLst>
          </p:cNvPr>
          <p:cNvSpPr>
            <a:spLocks noGrp="1"/>
          </p:cNvSpPr>
          <p:nvPr>
            <p:ph type="ftr" sz="quarter" idx="3"/>
          </p:nvPr>
        </p:nvSpPr>
        <p:spPr/>
        <p:txBody>
          <a:bodyPr/>
          <a:lstStyle/>
          <a:p>
            <a:r>
              <a:rPr lang="zh-TW" altLang="en-US">
                <a:solidFill>
                  <a:schemeClr val="tx1">
                    <a:lumMod val="65000"/>
                    <a:lumOff val="35000"/>
                  </a:schemeClr>
                </a:solidFill>
              </a:rPr>
              <a:t>来訪者満足度調査</a:t>
            </a:r>
            <a:r>
              <a:rPr lang="en-US" altLang="zh-TW">
                <a:solidFill>
                  <a:schemeClr val="tx1">
                    <a:lumMod val="65000"/>
                    <a:lumOff val="35000"/>
                  </a:schemeClr>
                </a:solidFill>
              </a:rPr>
              <a:t>202</a:t>
            </a:r>
            <a:r>
              <a:rPr lang="en-US" altLang="ja-JP">
                <a:solidFill>
                  <a:schemeClr val="tx1">
                    <a:lumMod val="65000"/>
                    <a:lumOff val="35000"/>
                  </a:schemeClr>
                </a:solidFill>
              </a:rPr>
              <a:t>5</a:t>
            </a:r>
            <a:r>
              <a:rPr lang="en-US" altLang="zh-TW">
                <a:solidFill>
                  <a:schemeClr val="tx1">
                    <a:lumMod val="65000"/>
                    <a:lumOff val="35000"/>
                  </a:schemeClr>
                </a:solidFill>
              </a:rPr>
              <a:t>【</a:t>
            </a:r>
            <a:r>
              <a:rPr lang="zh-TW" altLang="en-US">
                <a:solidFill>
                  <a:schemeClr val="tx1">
                    <a:lumMod val="65000"/>
                    <a:lumOff val="35000"/>
                  </a:schemeClr>
                </a:solidFill>
              </a:rPr>
              <a:t>南紀白浜</a:t>
            </a:r>
            <a:r>
              <a:rPr lang="en-US" altLang="zh-TW">
                <a:solidFill>
                  <a:schemeClr val="tx1">
                    <a:lumMod val="65000"/>
                    <a:lumOff val="35000"/>
                  </a:schemeClr>
                </a:solidFill>
              </a:rPr>
              <a:t>】</a:t>
            </a:r>
            <a:endParaRPr lang="en-US" altLang="ja-JP">
              <a:solidFill>
                <a:schemeClr val="tx1">
                  <a:lumMod val="65000"/>
                  <a:lumOff val="35000"/>
                </a:schemeClr>
              </a:solidFill>
            </a:endParaRPr>
          </a:p>
        </p:txBody>
      </p:sp>
      <p:sp>
        <p:nvSpPr>
          <p:cNvPr id="5" name="コンテンツ プレースホルダー 4">
            <a:extLst>
              <a:ext uri="{FF2B5EF4-FFF2-40B4-BE49-F238E27FC236}">
                <a16:creationId xmlns:a16="http://schemas.microsoft.com/office/drawing/2014/main" id="{60DE3522-58A2-78DE-2A10-2FCDD0E63A04}"/>
              </a:ext>
            </a:extLst>
          </p:cNvPr>
          <p:cNvSpPr>
            <a:spLocks noGrp="1"/>
          </p:cNvSpPr>
          <p:nvPr>
            <p:ph sz="quarter" idx="12"/>
          </p:nvPr>
        </p:nvSpPr>
        <p:spPr/>
        <p:txBody>
          <a:bodyPr lIns="91440" tIns="45720" rIns="91440" bIns="45720" anchor="t"/>
          <a:lstStyle/>
          <a:p>
            <a:pPr marL="360045"/>
            <a:r>
              <a:rPr lang="ja-JP" altLang="en-US" dirty="0">
                <a:ea typeface="BIZ UDゴシック"/>
              </a:rPr>
              <a:t>回答者の性別は「女性」（</a:t>
            </a:r>
            <a:r>
              <a:rPr lang="en-US" altLang="ja-JP" dirty="0">
                <a:ea typeface="BIZ UDゴシック"/>
              </a:rPr>
              <a:t>64</a:t>
            </a:r>
            <a:r>
              <a:rPr lang="ja-JP" altLang="en-US" dirty="0">
                <a:ea typeface="BIZ UDゴシック"/>
              </a:rPr>
              <a:t>％）と多い</a:t>
            </a:r>
            <a:endParaRPr lang="en-US" altLang="ja-JP" dirty="0">
              <a:ea typeface="BIZ UDゴシック"/>
            </a:endParaRPr>
          </a:p>
          <a:p>
            <a:pPr marL="360045"/>
            <a:r>
              <a:rPr lang="ja-JP" altLang="en-US" dirty="0">
                <a:ea typeface="BIZ UDゴシック"/>
              </a:rPr>
              <a:t>回答者の年代は「</a:t>
            </a:r>
            <a:r>
              <a:rPr lang="en-US" altLang="ja-JP" dirty="0">
                <a:ea typeface="BIZ UDゴシック"/>
              </a:rPr>
              <a:t>50</a:t>
            </a:r>
            <a:r>
              <a:rPr lang="ja-JP" altLang="en-US" dirty="0">
                <a:ea typeface="BIZ UDゴシック"/>
              </a:rPr>
              <a:t>代」と「</a:t>
            </a:r>
            <a:r>
              <a:rPr lang="en-US" altLang="ja-JP" dirty="0">
                <a:ea typeface="BIZ UDゴシック"/>
              </a:rPr>
              <a:t>60</a:t>
            </a:r>
            <a:r>
              <a:rPr lang="ja-JP" altLang="en-US" dirty="0">
                <a:ea typeface="BIZ UDゴシック"/>
              </a:rPr>
              <a:t>代」がそれぞれ</a:t>
            </a:r>
            <a:r>
              <a:rPr lang="en-US" altLang="ja-JP" dirty="0">
                <a:ea typeface="BIZ UDゴシック"/>
              </a:rPr>
              <a:t>26</a:t>
            </a:r>
            <a:r>
              <a:rPr lang="ja-JP" altLang="en-US" dirty="0">
                <a:ea typeface="BIZ UDゴシック"/>
              </a:rPr>
              <a:t>％で最も高く、「</a:t>
            </a:r>
            <a:r>
              <a:rPr lang="en-US" altLang="ja-JP" dirty="0">
                <a:ea typeface="BIZ UDゴシック"/>
              </a:rPr>
              <a:t>50</a:t>
            </a:r>
            <a:r>
              <a:rPr lang="ja-JP" altLang="en-US" dirty="0">
                <a:ea typeface="BIZ UDゴシック"/>
              </a:rPr>
              <a:t>～</a:t>
            </a:r>
            <a:r>
              <a:rPr lang="en-US" altLang="ja-JP" dirty="0">
                <a:ea typeface="BIZ UDゴシック"/>
              </a:rPr>
              <a:t>60</a:t>
            </a:r>
            <a:r>
              <a:rPr lang="ja-JP" altLang="en-US" dirty="0">
                <a:ea typeface="BIZ UDゴシック"/>
              </a:rPr>
              <a:t>代」で半数を占める</a:t>
            </a:r>
            <a:endParaRPr lang="en-US" altLang="ja-JP" dirty="0">
              <a:ea typeface="BIZ UDゴシック"/>
            </a:endParaRPr>
          </a:p>
          <a:p>
            <a:pPr marL="360045"/>
            <a:r>
              <a:rPr lang="ja-JP" altLang="en-US" dirty="0">
                <a:ea typeface="BIZ UDゴシック"/>
              </a:rPr>
              <a:t>回答者の居住地は「関西」（</a:t>
            </a:r>
            <a:r>
              <a:rPr lang="en-US" altLang="ja-JP" dirty="0">
                <a:ea typeface="BIZ UDゴシック"/>
              </a:rPr>
              <a:t>68</a:t>
            </a:r>
            <a:r>
              <a:rPr lang="ja-JP" altLang="en-US" dirty="0">
                <a:ea typeface="BIZ UDゴシック"/>
              </a:rPr>
              <a:t>％）が最も高く、次いで「関東」が</a:t>
            </a:r>
            <a:r>
              <a:rPr lang="en-US" altLang="ja-JP" dirty="0">
                <a:ea typeface="BIZ UDゴシック"/>
              </a:rPr>
              <a:t>16</a:t>
            </a:r>
            <a:r>
              <a:rPr lang="ja-JP" altLang="en-US" dirty="0">
                <a:ea typeface="BIZ UDゴシック"/>
              </a:rPr>
              <a:t>％で高い</a:t>
            </a:r>
            <a:endParaRPr lang="en-US" altLang="ja-JP" dirty="0">
              <a:ea typeface="BIZ UDゴシック"/>
            </a:endParaRPr>
          </a:p>
          <a:p>
            <a:pPr marL="360045"/>
            <a:r>
              <a:rPr lang="en-US" altLang="ja-JP" dirty="0">
                <a:ea typeface="BIZ UDゴシック"/>
              </a:rPr>
              <a:t>2024</a:t>
            </a:r>
            <a:r>
              <a:rPr lang="ja-JP" altLang="en-US" dirty="0">
                <a:ea typeface="BIZ UDゴシック"/>
              </a:rPr>
              <a:t>年度と比べて、「</a:t>
            </a:r>
            <a:r>
              <a:rPr lang="en-US" altLang="ja-JP" dirty="0">
                <a:ea typeface="BIZ UDゴシック"/>
              </a:rPr>
              <a:t>40</a:t>
            </a:r>
            <a:r>
              <a:rPr lang="ja-JP" altLang="en-US" dirty="0">
                <a:ea typeface="BIZ UDゴシック"/>
              </a:rPr>
              <a:t>代」の割合が</a:t>
            </a:r>
            <a:r>
              <a:rPr lang="en-US" altLang="ja-JP" dirty="0">
                <a:ea typeface="BIZ UDゴシック"/>
              </a:rPr>
              <a:t>7pt</a:t>
            </a:r>
            <a:r>
              <a:rPr lang="ja-JP" altLang="en-US" dirty="0">
                <a:ea typeface="BIZ UDゴシック"/>
              </a:rPr>
              <a:t>減少し、「</a:t>
            </a:r>
            <a:r>
              <a:rPr lang="en-US" altLang="ja-JP" dirty="0">
                <a:ea typeface="BIZ UDゴシック"/>
              </a:rPr>
              <a:t>60</a:t>
            </a:r>
            <a:r>
              <a:rPr lang="ja-JP" altLang="en-US" dirty="0">
                <a:ea typeface="BIZ UDゴシック"/>
              </a:rPr>
              <a:t>代以上」は7pt増加。</a:t>
            </a:r>
            <a:r>
              <a:rPr lang="ja-JP" dirty="0">
                <a:ea typeface="BIZ UDゴシック"/>
              </a:rPr>
              <a:t>「</a:t>
            </a:r>
            <a:r>
              <a:rPr lang="en-US" altLang="ja-JP" dirty="0">
                <a:ea typeface="BIZ UDゴシック"/>
              </a:rPr>
              <a:t>20</a:t>
            </a:r>
            <a:r>
              <a:rPr lang="ja-JP" altLang="en-US" dirty="0">
                <a:ea typeface="BIZ UDゴシック"/>
              </a:rPr>
              <a:t>～</a:t>
            </a:r>
            <a:r>
              <a:rPr lang="en-US" altLang="ja-JP" dirty="0">
                <a:ea typeface="BIZ UDゴシック"/>
              </a:rPr>
              <a:t>40</a:t>
            </a:r>
            <a:r>
              <a:rPr lang="ja-JP" dirty="0">
                <a:ea typeface="BIZ UDゴシック"/>
              </a:rPr>
              <a:t>代」は経年で減少傾向</a:t>
            </a:r>
            <a:endParaRPr lang="en-US" dirty="0">
              <a:ea typeface="BIZ UDゴシック"/>
            </a:endParaRPr>
          </a:p>
        </p:txBody>
      </p:sp>
      <p:pic>
        <p:nvPicPr>
          <p:cNvPr id="2" name="図 1">
            <a:extLst>
              <a:ext uri="{FF2B5EF4-FFF2-40B4-BE49-F238E27FC236}">
                <a16:creationId xmlns:a16="http://schemas.microsoft.com/office/drawing/2014/main" id="{64710A80-2C4E-BBB7-5FC9-9659F43282B9}"/>
              </a:ext>
            </a:extLst>
          </p:cNvPr>
          <p:cNvPicPr/>
          <p:nvPr/>
        </p:nvPicPr>
        <p:blipFill>
          <a:blip r:embed="rId3"/>
          <a:stretch>
            <a:fillRect/>
          </a:stretch>
        </p:blipFill>
        <p:spPr>
          <a:xfrm>
            <a:off x="115888" y="2565377"/>
            <a:ext cx="4141787" cy="2006600"/>
          </a:xfrm>
          <a:prstGeom prst="rect">
            <a:avLst/>
          </a:prstGeom>
        </p:spPr>
      </p:pic>
      <p:pic>
        <p:nvPicPr>
          <p:cNvPr id="8" name="図 7">
            <a:extLst>
              <a:ext uri="{FF2B5EF4-FFF2-40B4-BE49-F238E27FC236}">
                <a16:creationId xmlns:a16="http://schemas.microsoft.com/office/drawing/2014/main" id="{CE2E8928-2D0F-2AC9-B918-4C62E9897A60}"/>
              </a:ext>
            </a:extLst>
          </p:cNvPr>
          <p:cNvPicPr/>
          <p:nvPr/>
        </p:nvPicPr>
        <p:blipFill>
          <a:blip r:embed="rId4"/>
          <a:stretch>
            <a:fillRect/>
          </a:stretch>
        </p:blipFill>
        <p:spPr>
          <a:xfrm>
            <a:off x="4348163" y="2523961"/>
            <a:ext cx="5441950" cy="2105025"/>
          </a:xfrm>
          <a:prstGeom prst="rect">
            <a:avLst/>
          </a:prstGeom>
        </p:spPr>
      </p:pic>
      <p:pic>
        <p:nvPicPr>
          <p:cNvPr id="9" name="図 8">
            <a:extLst>
              <a:ext uri="{FF2B5EF4-FFF2-40B4-BE49-F238E27FC236}">
                <a16:creationId xmlns:a16="http://schemas.microsoft.com/office/drawing/2014/main" id="{E62EC2FD-8BD5-9D15-AC68-278D31B49CB1}"/>
              </a:ext>
            </a:extLst>
          </p:cNvPr>
          <p:cNvPicPr/>
          <p:nvPr/>
        </p:nvPicPr>
        <p:blipFill>
          <a:blip r:embed="rId5"/>
          <a:stretch>
            <a:fillRect/>
          </a:stretch>
        </p:blipFill>
        <p:spPr>
          <a:xfrm>
            <a:off x="3325813" y="4625732"/>
            <a:ext cx="6457950" cy="2117725"/>
          </a:xfrm>
          <a:prstGeom prst="rect">
            <a:avLst/>
          </a:prstGeom>
        </p:spPr>
      </p:pic>
    </p:spTree>
    <p:extLst>
      <p:ext uri="{BB962C8B-B14F-4D97-AF65-F5344CB8AC3E}">
        <p14:creationId xmlns:p14="http://schemas.microsoft.com/office/powerpoint/2010/main" val="3972062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CF734-EEA7-10E5-466B-15F21B88628E}"/>
            </a:ext>
          </a:extLst>
        </p:cNvPr>
        <p:cNvGrpSpPr/>
        <p:nvPr/>
      </p:nvGrpSpPr>
      <p:grpSpPr>
        <a:xfrm>
          <a:off x="0" y="0"/>
          <a:ext cx="0" cy="0"/>
          <a:chOff x="0" y="0"/>
          <a:chExt cx="0" cy="0"/>
        </a:xfrm>
      </p:grpSpPr>
      <p:sp>
        <p:nvSpPr>
          <p:cNvPr id="80898" name="Rectangle 2">
            <a:extLst>
              <a:ext uri="{FF2B5EF4-FFF2-40B4-BE49-F238E27FC236}">
                <a16:creationId xmlns:a16="http://schemas.microsoft.com/office/drawing/2014/main" id="{9F385D07-450A-0654-7183-F6B4BB5E9425}"/>
              </a:ext>
            </a:extLst>
          </p:cNvPr>
          <p:cNvSpPr>
            <a:spLocks noGrp="1" noChangeArrowheads="1"/>
          </p:cNvSpPr>
          <p:nvPr>
            <p:ph type="title"/>
          </p:nvPr>
        </p:nvSpPr>
        <p:spPr/>
        <p:txBody>
          <a:bodyPr/>
          <a:lstStyle/>
          <a:p>
            <a:r>
              <a:rPr lang="ja-JP" altLang="en-US"/>
              <a:t>滞在時間</a:t>
            </a:r>
          </a:p>
        </p:txBody>
      </p:sp>
      <p:sp>
        <p:nvSpPr>
          <p:cNvPr id="12" name="スライド番号プレースホルダー 11">
            <a:extLst>
              <a:ext uri="{FF2B5EF4-FFF2-40B4-BE49-F238E27FC236}">
                <a16:creationId xmlns:a16="http://schemas.microsoft.com/office/drawing/2014/main" id="{A189EBF0-907B-3314-464A-F6846F215F2A}"/>
              </a:ext>
            </a:extLst>
          </p:cNvPr>
          <p:cNvSpPr>
            <a:spLocks noGrp="1"/>
          </p:cNvSpPr>
          <p:nvPr>
            <p:ph type="sldNum" sz="quarter" idx="11"/>
          </p:nvPr>
        </p:nvSpPr>
        <p:spPr/>
        <p:txBody>
          <a:bodyPr/>
          <a:lstStyle/>
          <a:p>
            <a:fld id="{4C61DD7A-5600-49A5-A932-0B0465818850}" type="slidenum">
              <a:rPr lang="en-US" altLang="ja-JP" smtClean="0"/>
              <a:pPr/>
              <a:t>8</a:t>
            </a:fld>
            <a:endParaRPr lang="en-US" altLang="ja-JP"/>
          </a:p>
        </p:txBody>
      </p:sp>
      <p:sp>
        <p:nvSpPr>
          <p:cNvPr id="3" name="フッター プレースホルダー 2">
            <a:extLst>
              <a:ext uri="{FF2B5EF4-FFF2-40B4-BE49-F238E27FC236}">
                <a16:creationId xmlns:a16="http://schemas.microsoft.com/office/drawing/2014/main" id="{9CD37378-BC77-B350-6B78-7AF70EF51014}"/>
              </a:ext>
            </a:extLst>
          </p:cNvPr>
          <p:cNvSpPr>
            <a:spLocks noGrp="1"/>
          </p:cNvSpPr>
          <p:nvPr>
            <p:ph type="ftr" sz="quarter" idx="3"/>
          </p:nvPr>
        </p:nvSpPr>
        <p:spPr/>
        <p:txBody>
          <a:bodyPr/>
          <a:lstStyle/>
          <a:p>
            <a:r>
              <a:rPr lang="zh-TW" altLang="en-US">
                <a:solidFill>
                  <a:schemeClr val="tx1">
                    <a:lumMod val="65000"/>
                    <a:lumOff val="35000"/>
                  </a:schemeClr>
                </a:solidFill>
              </a:rPr>
              <a:t>来訪者満足度調査</a:t>
            </a:r>
            <a:r>
              <a:rPr lang="en-US" altLang="zh-TW">
                <a:solidFill>
                  <a:schemeClr val="tx1">
                    <a:lumMod val="65000"/>
                    <a:lumOff val="35000"/>
                  </a:schemeClr>
                </a:solidFill>
              </a:rPr>
              <a:t>202</a:t>
            </a:r>
            <a:r>
              <a:rPr lang="en-US" altLang="ja-JP">
                <a:solidFill>
                  <a:schemeClr val="tx1">
                    <a:lumMod val="65000"/>
                    <a:lumOff val="35000"/>
                  </a:schemeClr>
                </a:solidFill>
              </a:rPr>
              <a:t>5</a:t>
            </a:r>
            <a:r>
              <a:rPr lang="en-US" altLang="zh-TW">
                <a:solidFill>
                  <a:schemeClr val="tx1">
                    <a:lumMod val="65000"/>
                    <a:lumOff val="35000"/>
                  </a:schemeClr>
                </a:solidFill>
              </a:rPr>
              <a:t>【</a:t>
            </a:r>
            <a:r>
              <a:rPr lang="zh-TW" altLang="en-US">
                <a:solidFill>
                  <a:schemeClr val="tx1">
                    <a:lumMod val="65000"/>
                    <a:lumOff val="35000"/>
                  </a:schemeClr>
                </a:solidFill>
              </a:rPr>
              <a:t>南紀白浜</a:t>
            </a:r>
            <a:r>
              <a:rPr lang="en-US" altLang="zh-TW">
                <a:solidFill>
                  <a:schemeClr val="tx1">
                    <a:lumMod val="65000"/>
                    <a:lumOff val="35000"/>
                  </a:schemeClr>
                </a:solidFill>
              </a:rPr>
              <a:t>】</a:t>
            </a:r>
            <a:endParaRPr lang="en-US" altLang="ja-JP">
              <a:solidFill>
                <a:schemeClr val="tx1">
                  <a:lumMod val="65000"/>
                  <a:lumOff val="35000"/>
                </a:schemeClr>
              </a:solidFill>
            </a:endParaRPr>
          </a:p>
        </p:txBody>
      </p:sp>
      <p:sp>
        <p:nvSpPr>
          <p:cNvPr id="7" name="コンテンツ プレースホルダー 6">
            <a:extLst>
              <a:ext uri="{FF2B5EF4-FFF2-40B4-BE49-F238E27FC236}">
                <a16:creationId xmlns:a16="http://schemas.microsoft.com/office/drawing/2014/main" id="{38B6CDEB-3FB1-B6A7-960D-C04CC0DC1EB0}"/>
              </a:ext>
            </a:extLst>
          </p:cNvPr>
          <p:cNvSpPr>
            <a:spLocks noGrp="1"/>
          </p:cNvSpPr>
          <p:nvPr>
            <p:ph sz="quarter" idx="12"/>
          </p:nvPr>
        </p:nvSpPr>
        <p:spPr/>
        <p:txBody>
          <a:bodyPr lIns="91440" tIns="45720" rIns="91440" bIns="45720" anchor="t"/>
          <a:lstStyle/>
          <a:p>
            <a:pPr marL="360045"/>
            <a:r>
              <a:rPr lang="ja-JP" altLang="en-US" dirty="0">
                <a:ea typeface="BIZ UDゴシック"/>
              </a:rPr>
              <a:t>南紀白浜での滞在時間は「宿泊・計」が</a:t>
            </a:r>
            <a:r>
              <a:rPr lang="en-US" altLang="ja-JP" dirty="0">
                <a:ea typeface="BIZ UDゴシック"/>
              </a:rPr>
              <a:t>90</a:t>
            </a:r>
            <a:r>
              <a:rPr lang="ja-JP" altLang="en-US" dirty="0">
                <a:ea typeface="BIZ UDゴシック"/>
              </a:rPr>
              <a:t>％</a:t>
            </a:r>
            <a:r>
              <a:rPr lang="en-US" altLang="ja-JP" dirty="0" err="1">
                <a:ea typeface="BIZ UDゴシック"/>
              </a:rPr>
              <a:t>と高い</a:t>
            </a:r>
            <a:endParaRPr lang="ja-JP" altLang="en-US" dirty="0">
              <a:ea typeface="BIZ UDゴシック"/>
            </a:endParaRPr>
          </a:p>
          <a:p>
            <a:pPr marL="360045"/>
            <a:r>
              <a:rPr lang="ja-JP" altLang="en-US" dirty="0">
                <a:ea typeface="BIZ UDゴシック"/>
              </a:rPr>
              <a:t>宿泊数は「</a:t>
            </a:r>
            <a:r>
              <a:rPr lang="en-US" altLang="ja-JP" dirty="0">
                <a:ea typeface="BIZ UDゴシック"/>
              </a:rPr>
              <a:t>1</a:t>
            </a:r>
            <a:r>
              <a:rPr lang="ja-JP" altLang="en-US" dirty="0">
                <a:ea typeface="BIZ UDゴシック"/>
              </a:rPr>
              <a:t>泊」が最も高く</a:t>
            </a:r>
            <a:r>
              <a:rPr lang="en-US" altLang="ja-JP" dirty="0">
                <a:ea typeface="BIZ UDゴシック"/>
              </a:rPr>
              <a:t>64</a:t>
            </a:r>
            <a:r>
              <a:rPr lang="ja-JP" altLang="en-US" dirty="0">
                <a:ea typeface="BIZ UDゴシック"/>
              </a:rPr>
              <a:t>％。次いで「</a:t>
            </a:r>
            <a:r>
              <a:rPr lang="en-US" altLang="ja-JP" dirty="0">
                <a:ea typeface="BIZ UDゴシック"/>
              </a:rPr>
              <a:t>2</a:t>
            </a:r>
            <a:r>
              <a:rPr lang="ja-JP" altLang="en-US" dirty="0">
                <a:ea typeface="BIZ UDゴシック"/>
              </a:rPr>
              <a:t>泊」（</a:t>
            </a:r>
            <a:r>
              <a:rPr lang="en-US" altLang="ja-JP" dirty="0">
                <a:ea typeface="BIZ UDゴシック"/>
              </a:rPr>
              <a:t>19</a:t>
            </a:r>
            <a:r>
              <a:rPr lang="ja-JP" altLang="en-US" dirty="0">
                <a:ea typeface="BIZ UDゴシック"/>
              </a:rPr>
              <a:t>％）が高く、1泊～2泊で</a:t>
            </a:r>
            <a:r>
              <a:rPr lang="en-US" altLang="ja-JP" dirty="0">
                <a:ea typeface="BIZ UDゴシック"/>
              </a:rPr>
              <a:t>8</a:t>
            </a:r>
            <a:r>
              <a:rPr lang="ja-JP" altLang="en-US" dirty="0">
                <a:ea typeface="BIZ UDゴシック"/>
              </a:rPr>
              <a:t>割以上を占める</a:t>
            </a:r>
            <a:endParaRPr lang="en-US" altLang="ja-JP" dirty="0">
              <a:ea typeface="BIZ UDゴシック"/>
            </a:endParaRPr>
          </a:p>
          <a:p>
            <a:pPr marL="360045"/>
            <a:r>
              <a:rPr lang="en-US" altLang="ja-JP" dirty="0">
                <a:ea typeface="BIZ UDゴシック"/>
              </a:rPr>
              <a:t>2024</a:t>
            </a:r>
            <a:r>
              <a:rPr lang="ja-JP" altLang="en-US" dirty="0">
                <a:ea typeface="BIZ UDゴシック"/>
              </a:rPr>
              <a:t>年度と比べて、変化はない</a:t>
            </a:r>
            <a:endParaRPr lang="en-US" altLang="ja-JP" dirty="0">
              <a:ea typeface="BIZ UDゴシック"/>
            </a:endParaRPr>
          </a:p>
          <a:p>
            <a:pPr marL="1074420" lvl="3"/>
            <a:r>
              <a:rPr lang="ja-JP" altLang="en-US" dirty="0"/>
              <a:t>ただし、日帰り客のサンプル数を増加させる方向で回収を行っているためあくまでデータとしての傾向に留めること</a:t>
            </a:r>
            <a:endParaRPr lang="en-US" altLang="ja-JP" dirty="0"/>
          </a:p>
          <a:p>
            <a:pPr marL="807720" lvl="2"/>
            <a:r>
              <a:rPr lang="ja-JP" altLang="en-US" dirty="0">
                <a:ea typeface="BIZ UD明朝 Medium"/>
              </a:rPr>
              <a:t>旅行同行者別にみると、高校生以上子供を含む家族、夫婦・カップルの</a:t>
            </a:r>
            <a:r>
              <a:rPr lang="en-US" altLang="ja-JP" dirty="0">
                <a:ea typeface="BIZ UD明朝 Medium"/>
              </a:rPr>
              <a:t>9</a:t>
            </a:r>
            <a:r>
              <a:rPr lang="ja-JP" altLang="en-US" dirty="0">
                <a:ea typeface="BIZ UD明朝 Medium"/>
              </a:rPr>
              <a:t>割以上が「宿泊」をしており、ひとり旅は「日帰り」が他と比べて高い</a:t>
            </a:r>
            <a:endParaRPr lang="en-US" altLang="ja-JP" dirty="0">
              <a:ea typeface="BIZ UD明朝 Medium"/>
            </a:endParaRPr>
          </a:p>
          <a:p>
            <a:pPr marL="1074420" lvl="3"/>
            <a:r>
              <a:rPr lang="ja-JP" altLang="en-US" dirty="0">
                <a:ea typeface="BIZ UD明朝 Medium"/>
              </a:rPr>
              <a:t>実態と比較すると宿泊客の割合が圧倒的に高く、以降の</a:t>
            </a:r>
            <a:r>
              <a:rPr lang="en-US" altLang="ja-JP" dirty="0">
                <a:ea typeface="BIZ UD明朝 Medium"/>
              </a:rPr>
              <a:t>『</a:t>
            </a:r>
            <a:r>
              <a:rPr lang="ja-JP" altLang="en-US" dirty="0">
                <a:ea typeface="BIZ UD明朝 Medium"/>
              </a:rPr>
              <a:t>全体値</a:t>
            </a:r>
            <a:r>
              <a:rPr lang="en-US" altLang="ja-JP" dirty="0">
                <a:ea typeface="BIZ UD明朝 Medium"/>
              </a:rPr>
              <a:t>』</a:t>
            </a:r>
            <a:r>
              <a:rPr lang="ja-JP" altLang="en-US" dirty="0">
                <a:ea typeface="BIZ UD明朝 Medium"/>
              </a:rPr>
              <a:t>はほぼ「南紀白浜の宿泊客」の意見となる</a:t>
            </a:r>
            <a:endParaRPr lang="en-US" altLang="ja-JP" dirty="0">
              <a:ea typeface="BIZ UD明朝 Medium"/>
            </a:endParaRPr>
          </a:p>
          <a:p>
            <a:pPr marL="1074420" lvl="3"/>
            <a:r>
              <a:rPr lang="ja-JP" altLang="en-US" dirty="0"/>
              <a:t>日帰り客の実態が全体値からは見えにくくなっているため、以降の設問から、全体値のコメントの下に日帰り客の結果もコメントをする</a:t>
            </a:r>
          </a:p>
        </p:txBody>
      </p:sp>
      <p:pic>
        <p:nvPicPr>
          <p:cNvPr id="2" name="図 1">
            <a:extLst>
              <a:ext uri="{FF2B5EF4-FFF2-40B4-BE49-F238E27FC236}">
                <a16:creationId xmlns:a16="http://schemas.microsoft.com/office/drawing/2014/main" id="{2C553D91-98DC-4DA7-38C3-A04A1E9EFC2F}"/>
              </a:ext>
            </a:extLst>
          </p:cNvPr>
          <p:cNvPicPr/>
          <p:nvPr/>
        </p:nvPicPr>
        <p:blipFill>
          <a:blip r:embed="rId3"/>
          <a:stretch>
            <a:fillRect/>
          </a:stretch>
        </p:blipFill>
        <p:spPr>
          <a:xfrm>
            <a:off x="114300" y="4140200"/>
            <a:ext cx="4210050" cy="2087563"/>
          </a:xfrm>
          <a:prstGeom prst="rect">
            <a:avLst/>
          </a:prstGeom>
        </p:spPr>
      </p:pic>
      <p:pic>
        <p:nvPicPr>
          <p:cNvPr id="8" name="図 7">
            <a:extLst>
              <a:ext uri="{FF2B5EF4-FFF2-40B4-BE49-F238E27FC236}">
                <a16:creationId xmlns:a16="http://schemas.microsoft.com/office/drawing/2014/main" id="{C5AAE672-37E0-F418-68DD-17A099AEE58F}"/>
              </a:ext>
            </a:extLst>
          </p:cNvPr>
          <p:cNvPicPr/>
          <p:nvPr/>
        </p:nvPicPr>
        <p:blipFill>
          <a:blip r:embed="rId4"/>
          <a:stretch>
            <a:fillRect/>
          </a:stretch>
        </p:blipFill>
        <p:spPr>
          <a:xfrm>
            <a:off x="5166518" y="2605088"/>
            <a:ext cx="4624876" cy="3634220"/>
          </a:xfrm>
          <a:prstGeom prst="rect">
            <a:avLst/>
          </a:prstGeom>
        </p:spPr>
      </p:pic>
      <p:pic>
        <p:nvPicPr>
          <p:cNvPr id="9" name="図 8">
            <a:extLst>
              <a:ext uri="{FF2B5EF4-FFF2-40B4-BE49-F238E27FC236}">
                <a16:creationId xmlns:a16="http://schemas.microsoft.com/office/drawing/2014/main" id="{C841A3D6-DA59-DC37-9BB0-F3C319B96EFB}"/>
              </a:ext>
            </a:extLst>
          </p:cNvPr>
          <p:cNvPicPr/>
          <p:nvPr/>
        </p:nvPicPr>
        <p:blipFill>
          <a:blip r:embed="rId5"/>
          <a:stretch>
            <a:fillRect/>
          </a:stretch>
        </p:blipFill>
        <p:spPr>
          <a:xfrm>
            <a:off x="6915416" y="6327308"/>
            <a:ext cx="2933664" cy="486704"/>
          </a:xfrm>
          <a:prstGeom prst="rect">
            <a:avLst/>
          </a:prstGeom>
        </p:spPr>
      </p:pic>
    </p:spTree>
    <p:extLst>
      <p:ext uri="{BB962C8B-B14F-4D97-AF65-F5344CB8AC3E}">
        <p14:creationId xmlns:p14="http://schemas.microsoft.com/office/powerpoint/2010/main" val="612703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0A53DA2F-0799-3A2F-C9FD-19F45A00FF42}"/>
              </a:ext>
            </a:extLst>
          </p:cNvPr>
          <p:cNvSpPr>
            <a:spLocks noGrp="1"/>
          </p:cNvSpPr>
          <p:nvPr>
            <p:ph type="body" sz="quarter" idx="10"/>
          </p:nvPr>
        </p:nvSpPr>
        <p:spPr/>
        <p:txBody>
          <a:bodyPr/>
          <a:lstStyle/>
          <a:p>
            <a:r>
              <a:rPr lang="en-US" altLang="ja-JP"/>
              <a:t>02</a:t>
            </a:r>
            <a:endParaRPr lang="ja-JP" altLang="en-US"/>
          </a:p>
        </p:txBody>
      </p:sp>
      <p:sp>
        <p:nvSpPr>
          <p:cNvPr id="3" name="テキスト プレースホルダー 2">
            <a:extLst>
              <a:ext uri="{FF2B5EF4-FFF2-40B4-BE49-F238E27FC236}">
                <a16:creationId xmlns:a16="http://schemas.microsoft.com/office/drawing/2014/main" id="{60D740BC-A656-15B8-A9C1-CCD15B0A1997}"/>
              </a:ext>
            </a:extLst>
          </p:cNvPr>
          <p:cNvSpPr>
            <a:spLocks noGrp="1"/>
          </p:cNvSpPr>
          <p:nvPr>
            <p:ph type="body" sz="quarter" idx="11"/>
          </p:nvPr>
        </p:nvSpPr>
        <p:spPr/>
        <p:txBody>
          <a:bodyPr/>
          <a:lstStyle/>
          <a:p>
            <a:r>
              <a:rPr lang="ja-JP" altLang="en-US"/>
              <a:t>来訪実態</a:t>
            </a:r>
          </a:p>
        </p:txBody>
      </p:sp>
      <p:sp>
        <p:nvSpPr>
          <p:cNvPr id="7" name="テキスト プレースホルダー 6">
            <a:extLst>
              <a:ext uri="{FF2B5EF4-FFF2-40B4-BE49-F238E27FC236}">
                <a16:creationId xmlns:a16="http://schemas.microsoft.com/office/drawing/2014/main" id="{86885D7C-983E-08CD-9294-4C881FA07E68}"/>
              </a:ext>
            </a:extLst>
          </p:cNvPr>
          <p:cNvSpPr>
            <a:spLocks noGrp="1"/>
          </p:cNvSpPr>
          <p:nvPr>
            <p:ph type="body" sz="quarter" idx="12"/>
          </p:nvPr>
        </p:nvSpPr>
        <p:spPr/>
        <p:txBody>
          <a:bodyPr/>
          <a:lstStyle/>
          <a:p>
            <a:r>
              <a:rPr lang="ja-JP" altLang="en-US"/>
              <a:t>本エリア来訪回数</a:t>
            </a:r>
            <a:endParaRPr lang="en-US" altLang="ja-JP"/>
          </a:p>
          <a:p>
            <a:r>
              <a:rPr lang="ja-JP" altLang="en-US"/>
              <a:t>同行者</a:t>
            </a:r>
            <a:endParaRPr lang="en-US" altLang="ja-JP"/>
          </a:p>
          <a:p>
            <a:r>
              <a:rPr lang="ja-JP" altLang="en-US"/>
              <a:t>滞在時間</a:t>
            </a:r>
            <a:endParaRPr lang="en-US" altLang="ja-JP"/>
          </a:p>
          <a:p>
            <a:r>
              <a:rPr lang="ja-JP" altLang="en-US"/>
              <a:t>宿泊形態</a:t>
            </a:r>
            <a:endParaRPr lang="en-US" altLang="ja-JP"/>
          </a:p>
          <a:p>
            <a:r>
              <a:rPr lang="ja-JP" altLang="en-US"/>
              <a:t>交通手段</a:t>
            </a:r>
            <a:endParaRPr lang="en-US" altLang="ja-JP"/>
          </a:p>
          <a:p>
            <a:r>
              <a:rPr lang="ja-JP" altLang="en-US"/>
              <a:t>立ち寄り場所</a:t>
            </a:r>
          </a:p>
        </p:txBody>
      </p:sp>
      <p:pic>
        <p:nvPicPr>
          <p:cNvPr id="9" name="グラフィックス 8">
            <a:extLst>
              <a:ext uri="{FF2B5EF4-FFF2-40B4-BE49-F238E27FC236}">
                <a16:creationId xmlns:a16="http://schemas.microsoft.com/office/drawing/2014/main" id="{20B12AAD-BA32-8909-7D37-0D2AAECC7E2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265671" y="2194583"/>
            <a:ext cx="2273463" cy="2890946"/>
          </a:xfrm>
          <a:prstGeom prst="rect">
            <a:avLst/>
          </a:prstGeom>
        </p:spPr>
      </p:pic>
    </p:spTree>
    <p:extLst>
      <p:ext uri="{BB962C8B-B14F-4D97-AF65-F5344CB8AC3E}">
        <p14:creationId xmlns:p14="http://schemas.microsoft.com/office/powerpoint/2010/main" val="1050003145"/>
      </p:ext>
    </p:extLst>
  </p:cSld>
  <p:clrMapOvr>
    <a:masterClrMapping/>
  </p:clrMapOvr>
</p:sld>
</file>

<file path=ppt/theme/theme1.xml><?xml version="1.0" encoding="utf-8"?>
<a:theme xmlns:a="http://schemas.openxmlformats.org/drawingml/2006/main" name="2_jreg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jregion">
      <a:majorFont>
        <a:latin typeface="メイリオ"/>
        <a:ea typeface="メイリオ"/>
        <a:cs typeface="メイリオ"/>
      </a:majorFont>
      <a:minorFont>
        <a:latin typeface="メイリオ"/>
        <a:ea typeface="メイリオ"/>
        <a:cs typeface="メイリオ"/>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Verdana" panose="020B0604030504040204" pitchFamily="34" charset="0"/>
            <a:ea typeface="メイリオ" panose="020B0604030504040204" pitchFamily="50" charset="-128"/>
            <a:cs typeface="メイリオ" panose="020B0604030504040204"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Verdana" panose="020B0604030504040204" pitchFamily="34" charset="0"/>
            <a:ea typeface="メイリオ" panose="020B0604030504040204" pitchFamily="50" charset="-128"/>
            <a:cs typeface="メイリオ" panose="020B0604030504040204" pitchFamily="50" charset="-128"/>
          </a:defRPr>
        </a:defPPr>
      </a:lstStyle>
    </a:lnDef>
  </a:objectDefaults>
  <a:extraClrSchemeLst>
    <a:extraClrScheme>
      <a:clrScheme name="jregion 1">
        <a:dk1>
          <a:srgbClr val="003366"/>
        </a:dk1>
        <a:lt1>
          <a:srgbClr val="A9CEDB"/>
        </a:lt1>
        <a:dk2>
          <a:srgbClr val="006699"/>
        </a:dk2>
        <a:lt2>
          <a:srgbClr val="FFFFFF"/>
        </a:lt2>
        <a:accent1>
          <a:srgbClr val="3E7C4E"/>
        </a:accent1>
        <a:accent2>
          <a:srgbClr val="977949"/>
        </a:accent2>
        <a:accent3>
          <a:srgbClr val="AAB8CA"/>
        </a:accent3>
        <a:accent4>
          <a:srgbClr val="90B0BB"/>
        </a:accent4>
        <a:accent5>
          <a:srgbClr val="AFBFB2"/>
        </a:accent5>
        <a:accent6>
          <a:srgbClr val="886D41"/>
        </a:accent6>
        <a:hlink>
          <a:srgbClr val="9A6FAB"/>
        </a:hlink>
        <a:folHlink>
          <a:srgbClr val="B8667B"/>
        </a:folHlink>
      </a:clrScheme>
      <a:clrMap bg1="dk2" tx1="lt1" bg2="dk1" tx2="lt2" accent1="accent1" accent2="accent2" accent3="accent3" accent4="accent4" accent5="accent5" accent6="accent6" hlink="hlink" folHlink="folHlink"/>
    </a:extraClrScheme>
    <a:extraClrScheme>
      <a:clrScheme name="jregion 2">
        <a:dk1>
          <a:srgbClr val="003366"/>
        </a:dk1>
        <a:lt1>
          <a:srgbClr val="BAD3D6"/>
        </a:lt1>
        <a:dk2>
          <a:srgbClr val="006699"/>
        </a:dk2>
        <a:lt2>
          <a:srgbClr val="79A9AF"/>
        </a:lt2>
        <a:accent1>
          <a:srgbClr val="A8D39B"/>
        </a:accent1>
        <a:accent2>
          <a:srgbClr val="B7A2E2"/>
        </a:accent2>
        <a:accent3>
          <a:srgbClr val="D9E6E8"/>
        </a:accent3>
        <a:accent4>
          <a:srgbClr val="002A56"/>
        </a:accent4>
        <a:accent5>
          <a:srgbClr val="D1E6CB"/>
        </a:accent5>
        <a:accent6>
          <a:srgbClr val="A692CD"/>
        </a:accent6>
        <a:hlink>
          <a:srgbClr val="CCCCFF"/>
        </a:hlink>
        <a:folHlink>
          <a:srgbClr val="E2EDEE"/>
        </a:folHlink>
      </a:clrScheme>
      <a:clrMap bg1="lt1" tx1="dk1" bg2="lt2" tx2="dk2" accent1="accent1" accent2="accent2" accent3="accent3" accent4="accent4" accent5="accent5" accent6="accent6" hlink="hlink" folHlink="folHlink"/>
    </a:extraClrScheme>
    <a:extraClrScheme>
      <a:clrScheme name="jregion 3">
        <a:dk1>
          <a:srgbClr val="000000"/>
        </a:dk1>
        <a:lt1>
          <a:srgbClr val="FFFFFF"/>
        </a:lt1>
        <a:dk2>
          <a:srgbClr val="000000"/>
        </a:dk2>
        <a:lt2>
          <a:srgbClr val="DDDDDD"/>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jregion 4">
        <a:dk1>
          <a:srgbClr val="00403A"/>
        </a:dk1>
        <a:lt1>
          <a:srgbClr val="00B7A5"/>
        </a:lt1>
        <a:dk2>
          <a:srgbClr val="FFFFFF"/>
        </a:dk2>
        <a:lt2>
          <a:srgbClr val="009082"/>
        </a:lt2>
        <a:accent1>
          <a:srgbClr val="84D2C1"/>
        </a:accent1>
        <a:accent2>
          <a:srgbClr val="B79A6B"/>
        </a:accent2>
        <a:accent3>
          <a:srgbClr val="AAD8CF"/>
        </a:accent3>
        <a:accent4>
          <a:srgbClr val="003530"/>
        </a:accent4>
        <a:accent5>
          <a:srgbClr val="C2E5DD"/>
        </a:accent5>
        <a:accent6>
          <a:srgbClr val="A68B60"/>
        </a:accent6>
        <a:hlink>
          <a:srgbClr val="AE8CBC"/>
        </a:hlink>
        <a:folHlink>
          <a:srgbClr val="CB8F9F"/>
        </a:folHlink>
      </a:clrScheme>
      <a:clrMap bg1="lt1" tx1="dk1" bg2="lt2" tx2="dk2" accent1="accent1" accent2="accent2" accent3="accent3" accent4="accent4" accent5="accent5" accent6="accent6" hlink="hlink" folHlink="folHlink"/>
    </a:extraClrScheme>
    <a:extraClrScheme>
      <a:clrScheme name="jregion 5">
        <a:dk1>
          <a:srgbClr val="000000"/>
        </a:dk1>
        <a:lt1>
          <a:srgbClr val="0066CC"/>
        </a:lt1>
        <a:dk2>
          <a:srgbClr val="000000"/>
        </a:dk2>
        <a:lt2>
          <a:srgbClr val="0050A0"/>
        </a:lt2>
        <a:accent1>
          <a:srgbClr val="3399FF"/>
        </a:accent1>
        <a:accent2>
          <a:srgbClr val="99FFCC"/>
        </a:accent2>
        <a:accent3>
          <a:srgbClr val="AAB8E2"/>
        </a:accent3>
        <a:accent4>
          <a:srgbClr val="000000"/>
        </a:accent4>
        <a:accent5>
          <a:srgbClr val="ADCAFF"/>
        </a:accent5>
        <a:accent6>
          <a:srgbClr val="8AE7B9"/>
        </a:accent6>
        <a:hlink>
          <a:srgbClr val="CC00CC"/>
        </a:hlink>
        <a:folHlink>
          <a:srgbClr val="FF9966"/>
        </a:folHlink>
      </a:clrScheme>
      <a:clrMap bg1="lt1" tx1="dk1" bg2="lt2" tx2="dk2" accent1="accent1" accent2="accent2" accent3="accent3" accent4="accent4" accent5="accent5" accent6="accent6" hlink="hlink" folHlink="folHlink"/>
    </a:extraClrScheme>
    <a:extraClrScheme>
      <a:clrScheme name="jregion 6">
        <a:dk1>
          <a:srgbClr val="000000"/>
        </a:dk1>
        <a:lt1>
          <a:srgbClr val="FFFFFF"/>
        </a:lt1>
        <a:dk2>
          <a:srgbClr val="3C3B1D"/>
        </a:dk2>
        <a:lt2>
          <a:srgbClr val="D3D2B9"/>
        </a:lt2>
        <a:accent1>
          <a:srgbClr val="FF9966"/>
        </a:accent1>
        <a:accent2>
          <a:srgbClr val="CCCC00"/>
        </a:accent2>
        <a:accent3>
          <a:srgbClr val="FFFFFF"/>
        </a:accent3>
        <a:accent4>
          <a:srgbClr val="000000"/>
        </a:accent4>
        <a:accent5>
          <a:srgbClr val="FFCAB8"/>
        </a:accent5>
        <a:accent6>
          <a:srgbClr val="B9B900"/>
        </a:accent6>
        <a:hlink>
          <a:srgbClr val="66990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304</TotalTime>
  <Words>7445</Words>
  <Application>Microsoft Office PowerPoint</Application>
  <PresentationFormat>A4 210 x 297 mm</PresentationFormat>
  <Paragraphs>460</Paragraphs>
  <Slides>50</Slides>
  <Notes>23</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50</vt:i4>
      </vt:variant>
    </vt:vector>
  </HeadingPairs>
  <TitlesOfParts>
    <vt:vector size="62" baseType="lpstr">
      <vt:lpstr>BIZ UDゴシック</vt:lpstr>
      <vt:lpstr>BIZ UD明朝 Medium</vt:lpstr>
      <vt:lpstr>Meiryo UI</vt:lpstr>
      <vt:lpstr>ＭＳ Ｐゴシック</vt:lpstr>
      <vt:lpstr>メイリオ</vt:lpstr>
      <vt:lpstr>游ゴシック</vt:lpstr>
      <vt:lpstr>游ゴシック Light</vt:lpstr>
      <vt:lpstr>Arial</vt:lpstr>
      <vt:lpstr>Arial Black</vt:lpstr>
      <vt:lpstr>Verdana</vt:lpstr>
      <vt:lpstr>2_jregion</vt:lpstr>
      <vt:lpstr>デザインの設定</vt:lpstr>
      <vt:lpstr>PowerPoint プレゼンテーション</vt:lpstr>
      <vt:lpstr>目次</vt:lpstr>
      <vt:lpstr>調査概要</vt:lpstr>
      <vt:lpstr>地点ごとの回収件数</vt:lpstr>
      <vt:lpstr>2025年度の国内旅行概況</vt:lpstr>
      <vt:lpstr>PowerPoint プレゼンテーション</vt:lpstr>
      <vt:lpstr>性別／年代／居住地</vt:lpstr>
      <vt:lpstr>滞在時間</vt:lpstr>
      <vt:lpstr>PowerPoint プレゼンテーション</vt:lpstr>
      <vt:lpstr>来訪回数（10年以内）</vt:lpstr>
      <vt:lpstr>旅行同行者</vt:lpstr>
      <vt:lpstr>宿泊形態</vt:lpstr>
      <vt:lpstr>パッケージツアーの利用状況</vt:lpstr>
      <vt:lpstr>パッケージツアー代</vt:lpstr>
      <vt:lpstr>交通手段（南紀白浜まで、南紀白浜内）</vt:lpstr>
      <vt:lpstr>交通手段（南紀白浜まで、南紀白浜内）</vt:lpstr>
      <vt:lpstr>南紀白浜来訪前後の立ち寄り場所</vt:lpstr>
      <vt:lpstr>南紀白浜来訪前の立ち寄り場所</vt:lpstr>
      <vt:lpstr>南紀白浜来訪後の立ち寄り場所</vt:lpstr>
      <vt:lpstr>南紀白浜を選んだ際の情報源</vt:lpstr>
      <vt:lpstr>南紀白浜を選んだ際の情報源</vt:lpstr>
      <vt:lpstr>再訪の決め手</vt:lpstr>
      <vt:lpstr>PowerPoint プレゼンテーション</vt:lpstr>
      <vt:lpstr>PowerPoint プレゼンテーション</vt:lpstr>
      <vt:lpstr>体験内容</vt:lpstr>
      <vt:lpstr>PowerPoint プレゼンテーション</vt:lpstr>
      <vt:lpstr>体験の満足度</vt:lpstr>
      <vt:lpstr>PowerPoint プレゼンテーション</vt:lpstr>
      <vt:lpstr>施設の評価</vt:lpstr>
      <vt:lpstr>施設の評価【宿泊施設・飲食店】</vt:lpstr>
      <vt:lpstr>施設の評価【土産店・観光スポット】</vt:lpstr>
      <vt:lpstr>PowerPoint プレゼンテーション</vt:lpstr>
      <vt:lpstr>KPI指標等の水準把握：2025年度（費目：「その他」含む）</vt:lpstr>
      <vt:lpstr>総合指標の結果</vt:lpstr>
      <vt:lpstr>総合指標の結果：主要３項目</vt:lpstr>
      <vt:lpstr>PowerPoint プレゼンテーション</vt:lpstr>
      <vt:lpstr>総合満足度と体験内容</vt:lpstr>
      <vt:lpstr>総合満足度と個別評価</vt:lpstr>
      <vt:lpstr>PowerPoint プレゼンテーション</vt:lpstr>
      <vt:lpstr>調査結果からの考察</vt:lpstr>
      <vt:lpstr>日帰り客と宿泊客のマネジメント</vt:lpstr>
      <vt:lpstr>PowerPoint プレゼンテーション</vt:lpstr>
      <vt:lpstr>交通手段【移動や交通についてよかった点・改善点】</vt:lpstr>
      <vt:lpstr>PowerPoint プレゼンテーション</vt:lpstr>
      <vt:lpstr>施設の評価【よかった点・改善点】</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And-D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t.takeda</dc:creator>
  <cp:lastModifiedBy>黒澤 聖子</cp:lastModifiedBy>
  <cp:revision>529</cp:revision>
  <cp:lastPrinted>2022-10-05T02:05:23Z</cp:lastPrinted>
  <dcterms:created xsi:type="dcterms:W3CDTF">2013-10-08T07:21:18Z</dcterms:created>
  <dcterms:modified xsi:type="dcterms:W3CDTF">2026-04-13T09:23:38Z</dcterms:modified>
</cp:coreProperties>
</file>